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2808">
          <p15:clr>
            <a:srgbClr val="9AA0A6"/>
          </p15:clr>
        </p15:guide>
        <p15:guide id="4" pos="295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B5E491B-787A-4647-810D-0C0EBE6C0C6F}">
  <a:tblStyle styleId="{8B5E491B-787A-4647-810D-0C0EBE6C0C6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DC82C1B-1E9D-4A04-9242-4A56DFC1AC77}"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2808"/>
        <p:guide pos="295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71" Type="http://schemas.openxmlformats.org/officeDocument/2006/relationships/slide" Target="slides/slide63.xml"/><Relationship Id="rId70" Type="http://schemas.openxmlformats.org/officeDocument/2006/relationships/slide" Target="slides/slide62.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slide" Target="slides/slide60.xml"/><Relationship Id="rId23" Type="http://schemas.openxmlformats.org/officeDocument/2006/relationships/slide" Target="slides/slide15.xml"/><Relationship Id="rId67" Type="http://schemas.openxmlformats.org/officeDocument/2006/relationships/slide" Target="slides/slide59.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slide" Target="slides/slide61.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b46580dae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5b46580da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 to develop your ideas! Today you need your painting booklet, your brushes and pencils, your palette, and two containers full of water. Optional: a chromebook or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Koha për të zhvilluar idetë tuaja! Sot ju nevojitet broshura juaj e pikturës, furçat dhe lapsat tuaja, paleta juaj dhe dy enë plot me ujë. Opsionale: një Chromebook ose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ሀሳቦችዎን ለማዳበር ጊዜው አሁን ነው! ዛሬ የስዕል መጽሃፍዎ፣ ብሩሽዎችዎ እና እርሳሶችዎ፣ የእርስዎ ቤተ-ስዕል እና ሁለት ኮንቴይነሮች በውሃ የተሞላ ያስፈልግዎታል። አማራጭ፡ ክሮምቡክ ወይም ላፕቶፕ።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حان وقت تطوير أفكارك! اليوم، أنت بحاجة إلى كُتيّب الرسم، وفرشاتك وأقلامك، ولوحة الألوان، ووعائين مليئين بالماء. اختياريًا: جهاز Chromebook أو كمبيوتر محمول.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զարգացնել ձեր գաղափարները։ Այսօր ձեզ անհրաժեշտ է ձեր նկարչական գրքույկը, վրձիններն ու մատիտները, ձեր պալիտրան և ջրով լի երկու տարա։ Ըստ ցանկության՝ Chromebook կամ նոութբուք։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hora de desenvolupar les teves idees! Avui necessites el teu quadern de pintura, els teus pinzells i llapis, la teva paleta i dos recipients plens d'aigua. Opcional: un Chromebook o un ordinador portàtil.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是时候拓展你的想法了！今天你需要准备绘画手册、画笔、铅笔、调色板，以及两个装满水的容器。可选：Chromebook 或笔记本电脑。</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 om je ideeën uit te werken! Vandaag heb je je schilderboekje, je penselen en potloden, je palet en twee emmers vol water nodig. Optioneel: een Chromebook of laptop.</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وقتشه ایده‌هاتو پرورش بدی! امروز به دفترچه نقاشی، قلم‌موها و مدادها، پالت و دو ظرف پر از آب نیاز داری. اختیاری: یه کروم‌بوک یا لپ‌تاپ.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développer vos idées ! Aujourd'hui, vous aurez besoin de votre carnet de peinture, de vos pinceaux et crayons, de votre palette et de deux récipients remplis d'eau. En option : un Chromebook ou un ordinateur portable.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 deine Ideen zu entwickeln! Heute brauchst du dein Malheft, deine Pinsel und Stifte, deine Palette und zwei Gefäße mit Wasser. Optional: ein Chromebook oder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 વિકસાવવાનો સમય છે! આજે તમારે તમારી પેઇન્ટિંગ બુકલેટ, તમારા બ્રશ અને પેન્સિલો, તમારા પેલેટ અને પાણીથી ભરેલા બે કન્ટેનરની જરૂર છે. વૈકલ્પિક: ક્રોમબુક અથવા લેપટોપ.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साकार करने का समय आ गया है! आज आपको अपनी पेंटिंग बुकलेट, ब्रश और पेंसिल, पैलेट और पानी से भरे दो बर्तन चाहिए। वैकल्पिक: एक क्रोमबुक या लैपटॉप।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il momento di sviluppare le tue idee! Oggi ti serviranno il tuo quaderno di pittura, i pennelli e le matite, la tavolozza e due contenitori pieni d'acqua. Facoltativo: un Chromebook o un computer portatile.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アイデアを練り上げましょう！今日必要なのは、絵本、筆と鉛筆、パレット、そして水を入れた容器2つです。Chromebookまたはノートパソコンがあれば、なお良いでしょう。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발전시킬 시간입니다! 오늘은 그림책, 붓과 연필, 팔레트, 그리고 물이 가득 든 용기 두 개가 필요합니다. 크롬북이나 노트북도 준비하시면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 hatiye ku hûn ramanên xwe pêş bixin! Îro hûn hewceyê pirtûka wênesaziyê, firçe û qelemên xwe, paleta xwe û du konteynerên tijî av in. Vebijarkî: chromebook an laptopek.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Masa untuk mengembangkan idea anda! Hari ini anda memerlukan buku kecil lukisan anda, berus dan pensel anda, palet anda dan dua bekas berisi air. Pilihan: chromebook atau komputer riba.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ആശയങ്ങൾ വികസിപ്പിക്കാനുള്ള സമയമായി! ഇന്ന് നിങ്ങൾക്ക് നിങ്ങളുടെ പെയിന്റിംഗ് ബുക്ക്‌ലെറ്റ്, ബ്രഷുകളും പെൻസിലുകളും, പാലറ്റ്, വെള്ളം നിറച്ച രണ്ട് പാത്രങ്ങൾ എന്നിവ ആവശ്യമാണ്. ഓപ്ഷണൽ: ഒരു ക്രോംബുക്ക് അല്ലെങ്കിൽ ലാപ്‌ടോപ്പ്.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 विकास गर्ने समय! आज तपाईंलाई आफ्नो चित्रकला पुस्तिका, ब्रश र पेन्सिल, आफ्नो प्यालेट र पानीले भरिएको दुई कन्टेनर चाहिन्छ। वैकल्पिक: क्रोमबुक वा ल्यापटप।</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پراختیا وخت دی! نن تاسو د رنګ کولو کتابچه، برشونه او پنسلونه، خپل رنګ رنګونه، او دوه کانتینرونه چې له اوبو ډک وي، اړتیا لرئ. اختیاري: کروم بوک یا لیپ ټاپ.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Hora de desenvolver suas ideias! Hoje você precisa do seu caderno de pintura, pincéis e lápis, paleta e dois recipientes cheios de água. Opcional: um Chromebook ou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ਨੂੰ ਵਿਕਸਤ ਕਰਨ ਦਾ ਸਮਾਂ! ਅੱਜ ਤੁਹਾਨੂੰ ਆਪਣੀ ਪੇਂਟਿੰਗ ਕਿਤਾਬਚਾ, ਆਪਣੇ ਬੁਰਸ਼ ਅਤੇ ਪੈਨਸਿਲ, ਆਪਣੇ ਪੈਲੇਟ, ਅਤੇ ਪਾਣੀ ਨਾਲ ਭਰੇ ਦੋ ਡੱਬਿਆਂ ਦੀ ਲੋੜ ਹੈ। ਵਿਕਲਪਿਕ: ਇੱਕ ਕਰੋਮਬੁੱਕ ਜਾਂ ਲੈਪਟਾਪ।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Время развивать свои идеи! Сегодня вам понадобятся буклет с описанием рисования, кисти и карандаши, палитра и две ёмкости с водой. По желанию: хромбук или ноутбук.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развијете своје идеје! Данас вам је потребна ваша сликарска брошура, ваше четкице и оловке, ваша палета и две посуде пуне воде. Опционо: Chromebook или лаптоп.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Waqti aad ku horumarin lahayd fikradahaaga! Maanta waxaad u baahan tahay buug-yarahaaga rinjiyeynta, burushyadaada iyo qalin-qoriyaashaada, palette-gaaga, iyo laba weel oo biyo ka buuxaan. Ikhtiyaar ah: chromebook ama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desarrollar tus ideas! Hoy necesitas tu cuaderno de pintura, tus pinceles y lápices, tu paleta y dos recipientes llenos de agua. Opcional: una Chromebook o una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Waktos pikeun ngembangkeun ideu anjeun! Dinten anjeun peryogi brosur leutik lukisan anjeun, sikat sareng pensil anjeun, palette anjeun, sareng dua wadah anu pinuh ku cai. Pilihan: Chromebook atanapi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kukuza mawazo yako! Leo unahitaji kijitabu chako cha uchoraji, brashi na penseli zako, palette yako, na vyombo viwili vilivyojaa maji. Hiari: chromebook au kompyuta ya mkononi.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Dags att utveckla dina idéer! Idag behöver du ditt målarhäfte, dina penslar och pennor, din palett och två behållare fulla med vatten. Valfritt: en Chromebook eller bärbar dator.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Oras na upang bumuo ng iyong mga ideya! Ngayon kailangan mo ang iyong buklet ng pagpipinta, iyong mga brush at lapis, iyong palette, at dalawang lalagyang puno ng tubig. Opsyonal: isang chromebook o laptop.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வளர்த்துக் கொள்ள வேண்டிய நேரம் இது! இன்று உங்களுக்கு ஓவியக் கையேடு, தூரிகைகள் மற்றும் பென்சில்கள், உங்கள் தட்டு மற்றும் தண்ணீர் நிறைந்த இரண்டு கொள்கலன்கள் தேவை. விருப்பத்தேர்வு: ஒரு குரோம்புக் அல்லது மடிக்கணினி.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ถึงเวลาพัฒนาไอเดียของคุณแล้ว! วันนี้คุณต้องมีสมุดวาดภาพ พู่กันและดินสอ จานสี และภาชนะใส่น้ำสองใบ ไม่จำเป็น: Chromebook หรือแล็ปท็อป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geliştirme zamanı! Bugün resim kitapçığınıza, fırçalarınıza ve kalemlerinize, paletinize ve suyla dolu iki kaba ihtiyacınız olacak. İsteğe bağlı: bir Chromebook veya dizüstü bilgisayar.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Час розвивати свої ідеї! Сьогодні вам знадобиться буклет з малюваннями, пензлі та олівці, палітра та дві ємності з водою. За бажанням: Chromebook або ноутбук.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کو تیار کرنے کا وقت! آج آپ کو اپنی پینٹنگ کتابچہ، اپنے برش اور پنسل، آپ کی پیلیٹ، اور پانی سے بھرے دو کنٹینرز کی ضرورت ہے۔ اختیاری: ایک کروم بک یا لیپ ٹاپ۔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phát triển ý tưởng của bạn! Hôm nay bạn cần tập vẽ, cọ vẽ và bút chì, bảng màu và hai thùng đựng nước. Tùy chọn: Chromebook hoặc máy tính xách 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d567645976_0_2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d567645976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5b46580dae_0_3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5b46580dae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5b46580dae_0_5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5b46580dae_0_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is the perfect day to collect your 8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është dita ideale për të mbledhur 8 fotot tuaja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የእርስዎን 8 ማጣቀሻ ፎቶዎች ለመሰብሰብ ትክክለኛው ቀን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هو اليوم المثالي لجمع صورك المرجعية الثمانية!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իդեալական օր է ձեր 8 հղման լուսանկարները հավաքելու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és el dia perfecte per recollir les teves 8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今天是收集您的 8 张参考照片的最佳日子！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is de perfecte dag om uw 8 referentiefoto's te verzamelen!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بهترین روز برای جمع‌آوری ۸ عکس مرجع شماست!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est le jour idéal pour rassembler vos 8 photos de référence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ist der perfekte Tag, um Ihre 8 Referenzfotos zu sammeln!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8 સંદર્ભ ફોટા એકત્રિત કરવા માટેનો યોગ્ય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8 संदर्भ फोटो एकत्र करने का सही दिन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è il giorno perfetto per raccogliere le tue 8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 8 枚の参考写真を集めるのに最適な日です。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참고 사진 8장을 모으기에 완벽한 날입니다!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roja bêkêmasî ye ji bo berhevkirina 8 wêneyên referansê!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ialah hari yang sesuai untuk mengumpul 8 foto rujukan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8 റഫറൻസ് ഫോട്ടോകൾ ശേഖരിക്കാൻ ഇന്ന് ഏറ്റവും അനുയോജ്യമായ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तपाईंको ८ वटा सन्दर्भ तस्बिरहरू सङ्कलन गर्ने उत्तम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ستاسو د 8 حوالې عکسونو راټولولو لپاره مناسبه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é o dia perfeito para reunir suas 8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ਆਪਣੀਆਂ 8 ਸੰਦਰਭ ਫੋਟੋਆਂ ਇਕੱਠੀਆਂ ਕਰਨ ਲਈ ਸਹੀ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самый подходящий день, чтобы собрать 8 референсных фотографий!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је савршен дан да сакупите својих 8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waa maalinta ugu habboon in la ururiyo 8 sawir oo tixraac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es el día perfecto para recopilar tus 8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ieu dinten sampurna pikeun ngumpulkeun Anjeun 8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ndiyo siku nzuri ya kukusanya picha zako 8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är den perfekta dagen att samla dina 8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ang perpektong araw para kolektahin ang iyong 8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8 குறிப்பு புகைப்படங்களை சேகரிக்க இன்று சரியான நாள்!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วันนี้คือวันที่สมบูรณ์แบบสำหรับการรวบรวมภาพอ้างอิง 8 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8 referans fotoğrafınızı toplamak için mükemmel bir gün!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ідеальний день, щоб зібрати ваші 8 фотографій-референсів!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کی 8 حوالہ جاتی تصاویر جمع کرنے کا بہترین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là ngày hoàn hảo để thu thập 8 bức ảnh tham khảo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98eebe197c_0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98eebe197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a Chromebook to add images to your slides. You can email the photos from your phone to your Chromebook outside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a Chromebook to add images to your slides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një Chromebook për të shtuar imazhe në diapozitivat tuaja. Mund t'i dërgoni fotot me email nga telefoni juaj në Chromebook-un tuaj jashtë orës së mësimit.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ምስሎችን ወደ ስላይዶችዎ ለማከል Chromebook ይጠቀሙ። ፎቶዎቹን ከስልክህ ወደ Chromebook ከክፍል ውጪ ኢሜል ማድረግ ትችላለህ።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جهاز Chromebook لإضافة صور إلى شرائحك. يمكنك إرسال الصور من هاتفك إلى جهاز Chromebook عبر البريد الإلكتروني خارج الفصل الدراسي.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Օգտագործեք Chromebook՝ ձեր սլայդներին պատկերներ ավելացնելու համար: Դուք կարող եք լուսանկարները ձեր հեռախոսից Chromebook ուղարկել էլ. փոստով՝ դասից դուրս: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servir un Chromebook per afegir imatges a les diapositives. Pots enviar les fotos del telèfon al Chromebook per correu electrònic fora de classe.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 Chromebook 将图片添加到幻灯片中。课外，您可以将手机上的照片通过电子邮件发送到 Chromebook。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een Chromebook om afbeeldingen aan je dia's toe te voegen. Je kunt de foto's buiten de les vanaf je telefoon naar je Chromebook mailen.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اضافه کردن تصاویر به اسلایدهای خود از یک کروم‌بوک استفاده کنید. می‌توانید عکس‌ها را از تلفن خود به کروم‌بوک خود در خارج از کلاس ایمیل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un Chromebook pour ajouter des images à vos diapositives. Vous pouvez envoyer les photos de votre téléphone par e-mail vers votre Chromebook en dehors des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ein Chromebook, um Ihren Folien Bilder hinzuzufügen. Sie können die Fotos außerhalb des Unterrichts von Ihrem Telefon per E-Mail an Ihr Chromebook senden.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સ્લાઇડ્સમાં છબીઓ ઉમેરવા માટે Chromebook નો ઉપયોગ કરો. તમે તમારા ફોનમાંથી ફોટા વર્ગની બહાર તમારા Chromebook પર ઇમેઇલ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स्लाइड्स में चित्र जोड़ने के लिए Chromebook का इस्तेमाल करें। आप कक्षा के बाहर अपने फ़ोन से Chromebook पर तस्वीरें ईमेल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Utilizza un Chromebook per aggiungere immagini alle tue diapositive. Puoi inviare le foto via email dal tuo telefono al Chromebook anche fuori dalla classe.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Chromebookを使ってスライドに画像を追加しましょう。授業外でも、スマートフォンからChromebookに写真をメールで送ることができます。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Chromebook을 사용하여 슬라이드에 이미지를 추가하세요. 수업 시간 외에 휴대폰에 있는 사진을 Chromebook으로 이메일로 보낼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zêdekirina wêneyan li slaytên xwe Chromebookek bikar bînin. Hûn dikarin wêneyan li derveyî polê ji telefona xwe bi e-nameyê bişînin Chromebook-a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Chromebook untuk menambahkan imej pada slaid anda. Anda boleh menghantar e-mel foto dari telefon anda ke Chromebook anda di luar kelas.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സ്ലൈഡുകളിൽ ചിത്രങ്ങൾ ചേർക്കാൻ ഒരു Chromebook ഉപയോഗിക്കുക. ക്ലാസ്സിന് പുറത്ത് നിങ്ങളുടെ ഫോണിൽ നിന്നുള്ള ഫോട്ടോകൾ നിങ്ങളുടെ Chromebook-ലേക്ക് ഇമെയിൽ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स्लाइडहरूमा तस्बिरहरू थप्न Chromebook प्रयोग गर्नुहोस्। तपाईंले आफ्नो फोनबाट कक्षा बाहिर आफ्नो Chromebook मा तस्बिरहरू इमेल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خپلو سلایډونو کې د انځورونو اضافه کولو لپاره د Chromebook څخه کار واخلئ. تاسو کولی شئ عکسونه له خپل تلیفون څخه خپل Chromebook ته د ټولګي څخه بهر بریښنالیک واستوئ.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um Chromebook para adicionar imagens aos seus slides. Você pode enviar as fotos do seu celular para o Chromebook por e-mail, fora da sala de aula.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ਆਪਣੀਆਂ ਸਲਾਈਡਾਂ ਵਿੱਚ ਤਸਵੀਰਾਂ ਜੋੜਨ ਲਈ Chromebook ਦੀ ਵਰਤੋਂ ਕਰੋ। ਤੁਸੀਂ ਕਲਾਸ ਤੋਂ ਬਾਹਰ ਆਪਣੇ ਫ਼ੋਨ ਤੋਂ ਆਪਣੀਆਂ Chromebook 'ਤੇ ਫੋਟੋਆਂ ਈਮੇਲ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Chromebook для добавления изображений на слайды. Вы можете отправить фотографии с телефона на Chromebook вне класса.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Chromebook да бисте додали слике на слајдове. Фотографије можете послати имејлом са телефона на Chromebook ван наставе.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buugga Chromebook si aad ugu darto sawirada sawiradaada. Waxaad iimayl uga soo diri kartaa sawirada taleefankaaga buuga Chrome ka ee fasalka ka baxsan.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una Chromebook para añadir imágenes a tus diapositivas. Puedes enviar las fotos por correo electrónico desde tu teléfono a tu Chromebook fuera de clase.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Chromebook pikeun nambahkeun gambar ka slides Anjeun. Anjeun tiasa ngirim email poto tina telepon anjeun ka Chromebook di luar kelas.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Chromebook kuongeza picha kwenye slaidi zako. Unaweza barua pepe kutoka kwa simu yako hadi kwa Chromebook yako nje ya darasa.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en Chromebook för att lägga till bilder i dina presentationer. Du kan skicka fotona från din telefon till din Chromebook via e-post utanför lektionstiden.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Chromebook upang magdagdag ng mga larawan sa iyong mga slide. Maaari mong i-email ang mga larawan mula sa iyong telepono sa iyong Chromebook sa labas ng klase.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ஸ்லைடுகளில் படங்களைச் சேர்க்க Chromebook ஐப் பயன்படுத்தவும். வகுப்பிற்கு வெளியே உங்கள் தொலைபேசியிலிருந்து புகைப்படங்களை உங்கள் Chromebook க்கு மின்னஞ்சல் செய்யலாம்.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 Chromebook เพื่อเพิ่มรูปภาพลงในสไลด์ของคุณ คุณสามารถส่งรูปภาพจากโทรศัพท์ไปยัง Chromebook ทางอีเมลได้นอกชั้นเรียน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Slaytlarınıza resim eklemek için bir Chromebook kullanın. Fotoğrafları telefonunuzdan Chromebook'unuza ders dışında e-postayla gönderebilirsiniz.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Chromebook, щоб додавати зображення до слайдів. Ви можете надсилати фотографії з телефону на Chromebook електронною поштою поза межами заняття.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سلائیڈز میں تصاویر شامل کرنے کے لیے ایک Chromebook استعمال کریں۔ آپ کلاس سے باہر کی تصاویر کو اپنے فون سے اپنے Chromebook پر ای میل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Chromebook để thêm hình ảnh vào slide. Bạn có thể gửi ảnh từ điện thoại đến Chromebook của mình qua email ngoài giờ học.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5b46580dae_0_4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5b46580dae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first page will be printed in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Faqja e parë do të shtypet me ngjyra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የመጀመሪያው ገጽ በቀለም ይታተማል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سيتم طباعة الصفحة الأولى بالألوان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Առաջին էջը կտպագրվի գունավոր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primera pàgina s'imprimirà en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第一页将以彩色打印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eerste pagina wordt in kleur afgedrukt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صفحه اول رنگی چاپ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première page sera imprimée en couleur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 erste Seite wird in Farbe gedruckt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પહેલું પાનું રંગીન છાપવામાં આવશે.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पृष्ठ रंगीन मुद्रित किया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prima pagina sarà stampata a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最初のページはカラーで印刷されます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페이지는 컬러로 인쇄됩니다.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Rûpela yekem dê bi rengîn were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Halaman pertama akan dicetak dalam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ആദ്യ പേജ് നിറത്തിൽ അച്ചടിക്കും.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पृष्ठ रङमा छापिनेछ।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لومړۍ پاڼه به په رنګ کې چاپ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primeira página será impressa em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ਪਹਿਲਾ ਪੰਨਾ ਰੰਗੀਨ ਵਿੱਚ ਛਾਪਿਆ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Первая страница будет напечатана в цвете.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Прва страница ће бити одштампана у боји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Bogga kowaad waxa lagu daabici doonaa midab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primera página se imprimirá en 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Kaca kahiji bakal dicitak dina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Ukurasa wa kwanza utachapishwa kwa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 första sidan kommer att skrivas ut i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unang pahina ay ipi-print sa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முதல் பக்கம் வண்ணத்தில் அச்சிடப்படும்.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หน้าแรกจะพิมพ์เป็นสี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İlk sayfa renkli basılacaktır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Перша сторінка буде надрукована в кольорі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پہلا صفحہ رنگ میں پرنٹ کیا جائے 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Trang đầu tiên sẽ được in màu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5b46580dae_0_4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25b46580dae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 the other pages will be printed in black and white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Të gjitha faqet e tjera do të shtypen bardh e 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ሁሉም ሌሎች ገጾች በጥቁር እና በነጭ ይታተማሉ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سيتم طباعة جميع الصفحات الأخرى باللونين الأبيض والأسود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Մնացած բոլոր էջերը կտպագրվեն սև ու սպիտակ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Totes les altres pàgines s'imprimiran en blanc i negre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所有其他页面将以黑白打印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Alle overige pagina's worden in zwart-wit afgedrukt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تمام صفحات دیگر به صورت سیاه و سفید چاپ خواهند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Toutes les autres pages seront imprimées en noir et blanc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Alle anderen Seiten werden in Schwarzweiß gedruckt.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બાકીના બધા પાના કાળા અને સફેદ રંગમાં છાપવામાં આવશે.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बाकी सभी पृष्ठ काले और सफेद रंग में मुद्रित किये जायेंगे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Tutte le altre pagine saranno stampate in bianco e nero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その他のページはすべて白黒で印刷されます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나머지 모든 페이지는 흑백으로 인쇄됩니다.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Hemû rûpelên din dê bi reş û spî werin çapkirin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Semua halaman lain akan dicetak dalam warna hitam dan putih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മറ്റെല്ലാ പേജുകളും കറുപ്പും വെളുപ്പും നിറങ്ങളിൽ പ്രിന്റ്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अन्य सबै पृष्ठहरू कालो र सेतोमा छापिनेछन्।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نورې ټولې پاڼې به په تور او سپین کې چاپ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Todas as outras páginas serão impressas em preto e branco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ਬਾਕੀ ਸਾਰੇ ਪੰਨੇ ਕਾਲੇ ਅਤੇ ਚਿੱਟੇ ਰੰਗ ਵਿੱਚ ਛਾਪੇ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Все остальные страницы будут напечатаны в черно-белом варианте.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Све остале странице ће бити одштампане црно-бело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Dhammaan bogagga kale waxaa lagu daabici doonaa madow iyo caddaan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Todas las demás páginas se imprimirán en blanco y negro.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Sadaya kaca séjén bakal dicitak hideung bodas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Kurasa zingine zote zitachapishwa kwa rangi nyeusi na nyeupe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andra sidor kommer att skrivas ut i svartvitt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lahat ng iba pang mga pahina ay ipi-print sa itim at puti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மற்ற அனைத்து பக்கங்களும் கருப்பு வெள்ளையில் அச்சிடப்படும்.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หน้าอื่นๆ ทั้งหมดจะถูกพิมพ์เป็นขาวดำ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Diğer tüm sayfalar siyah beyaz olarak basılacaktır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Усі інші сторінки будуть надруковані чорно-білим кольором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باقی تمام صفحات سیاہ اور سفید میں پرنٹ کیے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Tất cả các trang khác sẽ được in đen trắng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009f040c90_0_6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009f040c90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9d423f47a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9d423f47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9d423f47a1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9d423f47a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1a5e1035dc_0_12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21a5e1035dc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1af808f0e0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1af808f0e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Stop your painting skill builders. As part of your idea development for your painting, you will be able to practice painting specific things related to your artwork. This is more useful. Continue developing your idea for your painting. Continue generating a lot of ideas, combine the best, and get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Ndalo së ndërtuari aftësitë e tua në pikturë. Si pjesë e zhvillimit të idesë për pikturën tënde, do të jesh në gjendje të praktikosh pikturimin e gjërave specifike që lidhen me veprën tënde artistike. Kjo është më e dobishme. Vazhdo të zhvillosh idenë tënde për pikturën tënde. Vazhdo të gjenerosh shumë ide, kombino më të mirat dhe merr foto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የቀለም ችሎታ ግንበኞችዎን ያቁሙ። ለሥዕልዎ የሃሳብዎ እድገት አካል እንደመሆንዎ መጠን ከሥዕል ሥራዎ ጋር የተያያዙ ልዩ ነገሮችን መቀባትን መለማመድ ይችላሉ። ይህ የበለጠ ጠቃሚ ነው. ለሥዕልዎ ሀሳብዎን ማዳበርዎን ይቀጥሉ። ብዙ ሀሳቦችን ማፍለቅዎን ይቀጥሉ፣ ምርጡን ያጣምሩ እና የማጣቀሻ ፎቶዎችን ያግኙ።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توقف عن بناء مهاراتك في الرسم. كجزء من تطوير أفكارك للوحتك، ستتمكن من التدرب على رسم أشياء محددة تتعلق بعملك الفني. هذا أكثر فائدة. استمر في تطوير فكرة لوحتك. استمر في توليد العديد من الأفكار، واجمع أفضلها، واحصل على صور 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Դադարեցրեք ձեր նկարչական հմտությունների զարգացումը։ Որպես ձեր նկարի գաղափարի մշակման մաս, դուք կկարողանաք մարզվել ձեր արվեստի գործին վերաբերող որոշակի բաներ նկարելու վրա։ Սա ավելի օգտակար է։ Շարունակեք զարգացնել ձեր նկարի գաղափարը։ Շարունակեք ստեղծել շատ գաղափարներ, համատեղել լավագույնները և ստանալ հղումներ ունեցող լուսանկարներ։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Deixa de construir les teves habilitats de pintura. Com a part del desenvolupament de la idea per a la teva pintura, podràs practicar pintant coses específiques relacionades amb la teva obra d'art. Això és més útil. Continua desenvolupant la teva idea per a la teva pintura. Continua generant moltes idees, combina les millors i aconsegueix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停止你的绘画技巧训练。作为你绘画构思的一部分，你可以练习画一些与你的作品相关的具体事物。这更有用。继续构思你的绘画构思。继续构思各种想法，整合其中最好的，并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Stop met het ontwikkelen van je schildervaardigheden. Als onderdeel van je ideeontwikkeling voor je schilderij kun je oefenen met het schilderen van specifieke dingen die verband houden met je kunstwerk. Dit is nuttiger. Blijf je idee voor je schilderij ontwikkelen. Blijf veel ideeën genereren, combineer de beste en verzamel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مهارت‌های نقاشی‌تون رو کنار بذارید. به عنوان بخشی از ایده‌پردازی برای نقاشی‌تون، می‌تونید روی نقاشی چیزهای خاص مرتبط با اثر هنری‌تون تمرین کنید. این مفیدتره. به ایده‌پردازی برای نقاشی‌تون ادامه بدید. به تولید ایده‌های زیاد ادامه بدید، بهترین‌ها رو ترکیب کنید و عکس‌های مرجع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Arrêtez vos exercices de peinture. Pour développer vos idées, vous pourrez vous entraîner à peindre des éléments spécifiques liés à votre œuvre. C'est plus utile. Continuez à développer votre idée. Continuez à générer beaucoup d'idées, combinez les meilleures et prenez des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Hör auf, deine Malfähigkeiten zu verbessern. Im Rahmen deiner Ideenentwicklung für dein Gemälde kannst du üben, bestimmte Dinge zu malen, die mit deinem Kunstwerk zusammenhängen. Das ist nützlicher. Entwickle deine Idee für dein Gemälde weiter. Entwickle weiterhin viele Ideen, kombiniere die besten und besorge dir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તમારા ચિત્રકામ કૌશલ્ય નિર્માતાઓનું કામ બંધ કરો. તમારા ચિત્રકામ માટે તમારા વિચાર વિકાસના ભાગ રૂપે, તમે તમારા કલાકૃતિને લગતી ચોક્કસ વસ્તુઓ ચિત્રકામ કરવાનો અભ્યાસ કરી શકશો. આ વધુ ઉપયોગી છે. તમારા ચિત્રકામ માટે તમારા વિચાર વિકસાવવાનું ચાલુ રાખો. ઘણા બધા વિચારો ઉત્પન્ન કરવાનું ચાલુ રાખો, શ્રેષ્ઠને ભેગા કરો અને સંદર્ભ ફોટા મેળવો.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अपनी पेंटिंग स्किल्स बनाना बंद करो। अपनी पेंटिंग के लिए आइडिया डेवलपमेंट के एक हिस्से के रूप में, आप अपनी कलाकृति से जुड़ी विशिष्ट चीज़ों को पेंट करने का अभ्यास कर पाएँगे। यह ज़्यादा उपयोगी है। अपनी पेंटिंग के लिए आइडिया डेवलप करते रहो। ढेर सारे आइडियाज़ बनाते रहो, बेहतरीन आइडियाज़ को मिलाते रहो, और रेफरेंस फ़ोटोज़ लेते 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Smettere di sviluppare le tue abilità pittoriche. Come parte dello sviluppo dell'idea per il tuo dipinto, potrai esercitarti a dipingere oggetti specifici correlati alla tua opera d'arte. Questo è più utile. Continua a sviluppare l'idea per il tuo dipinto. Continua a generare molte idee, combina le migliori e ottieni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絵画のスキルアップはやめましょう。絵画のアイデアを練る過程で、作品に関連する具体的なものを描く練習をしましょう。これはより効果的です。絵画のアイデアを練り続けましょう。たくさんのアイデアを生み出し、それらを組み合わせ、参考となる写真を用意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그림 실력 쌓는 건 그만하세요. 그림 아이디어 개발의 일환으로, 작품과 관련된 구체적인 그림을 그려보는 연습을 할 수 있을 거예요. 이게 더 유용하겠죠? 그림 아이디어를 계속 발전시켜 나가세요. 계속해서 많은 아이디어를 떠올리고, 최고의 아이디어들을 모아서 참고 사진을 찍으세요.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Avakerên jêhatîbûna xwe ya boyaxkirinê rawestînin. Wekî beşek ji pêşxistina ramanên xwe ji bo tabloya xwe, hûn ê bikaribin pratîka boyaxkirina tiştên taybetî yên bi hunera xwe ve girêdayî bikin. Ev bikêrtir e. Berdewam bikin bi pêşxistina ramanên xwe ji bo tabloya xwe. Berdewam bikin bi çêkirina gelek ramanan, yên çêtirîn bikin yek û wêneyên referansê bistînin.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Hentikan pembina kemahiran melukis anda. Sebagai sebahagian daripada pembangunan idea anda untuk lukisan anda, anda akan dapat berlatih melukis perkara khusus yang berkaitan dengan karya seni anda. Ini lebih berguna. Teruskan membangunkan idea anda untuk lukisan anda. Teruskan menjana banyak idea, gabungkan yang terbaik dan dapatkan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നിങ്ങളുടെ പെയിന്റിംഗ് വൈദഗ്ദ്ധ്യം വികസിപ്പിക്കുന്നത് നിർത്തുക. നിങ്ങളുടെ പെയിന്റിംഗിനായി ആശയ വികസനത്തിന്റെ ഭാഗമായി, നിങ്ങളുടെ കലാസൃഷ്ടിയുമായി ബന്ധപ്പെട്ട പ്രത്യേക കാര്യങ്ങൾ പെയിന്റിംഗ് പരിശീലിക്കാൻ നിങ്ങൾക്ക് കഴിയും. ഇത് കൂടുതൽ ഉപയോഗപ്രദമാണ്. നിങ്ങളുടെ പെയിന്റിംഗിനായി നിങ്ങളുടെ ആശയം വികസിപ്പിക്കുന്നത് തുടരുക. ധാരാളം ആശയങ്ങൾ സൃഷ്ടിക്കുന്നത് തുടരുക, മികച്ചത് സംയോജിപ്പിക്കുക, റഫറൻസ് ഫോട്ടോകൾ നേടുക.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आफ्नो चित्रकला कौशल निर्माणकर्ताहरू बन्द गर्नुहोस्। आफ्नो चित्रकलाको लागि विचार विकासको भागको रूपमा, तपाईं आफ्नो कलाकृतिसँग सम्बन्धित विशिष्ट चीजहरू चित्रकला अभ्यास गर्न सक्षम हुनुहुनेछ। यो अझ उपयोगी छ। आफ्नो चित्रकलाको लागि आफ्नो विचार विकास गर्न जारी राख्नुहोस्। धेरै विचारहरू उत्पन्न गर्न जारी राख्नुहोस्, उत्कृष्ट संयोजन गर्नुहोस्, र सन्दर्भ फोटोहरू प्राप्त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د خپل نقاشۍ مهارت جوړونکي ودروئ. ستاسو د نقاشۍ لپاره ستاسو د مفکورې پراختیا د یوې برخې په توګه، تاسو به وکولی شئ د خپل هنري کار پورې اړوند ځانګړي شیان د نقاشۍ تمرین وکړئ. دا ډیر ګټور دی. د خپل نقاشۍ لپاره د خپل مفکورې پراختیا ته دوام ورکړئ. ډیری نظرونه رامینځته کولو ته دوام ورکړئ، غوره سره یوځای کړئ، او د حوالې عکسونه ترلاسه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Pare de desenvolver suas habilidades de pintura. Como parte do desenvolvimento de ideias para sua pintura, você poderá praticar a pintura de coisas específicas relacionadas à sua obra de arte. Isso é mais útil. Continue desenvolvendo sua ideia para sua pintura. Continue gerando muitas ideias, combinando as melhores e obtendo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ਆਪਣੇ ਪੇਂਟਿੰਗ ਹੁਨਰ ਨਿਰਮਾਤਾਵਾਂ ਨੂੰ ਰੋਕੋ। ਆਪਣੀ ਪੇਂਟਿੰਗ ਲਈ ਆਪਣੇ ਵਿਚਾਰ ਵਿਕਾਸ ਦੇ ਹਿੱਸੇ ਵਜੋਂ, ਤੁਸੀਂ ਆਪਣੀ ਕਲਾਕਾਰੀ ਨਾਲ ਸਬੰਧਤ ਖਾਸ ਚੀਜ਼ਾਂ ਨੂੰ ਪੇਂਟ ਕਰਨ ਦਾ ਅਭਿਆਸ ਕਰਨ ਦੇ ਯੋਗ ਹੋਵੋਗੇ। ਇਹ ਵਧੇਰੇ ਲਾਭਦਾਇਕ ਹੈ। ਆਪਣੀ ਪੇਂਟਿੰਗ ਲਈ ਆਪਣੇ ਵਿਚਾਰ ਨੂੰ ਵਿਕਸਤ ਕਰਨਾ ਜਾਰੀ ਰੱਖੋ। ਬਹੁਤ ਸਾਰੇ ਵਿਚਾਰ ਤਿਆਰ ਕਰਨਾ ਜਾਰੀ ਰੱਖੋ, ਸਭ ਤੋਂ ਵਧੀਆ ਨੂੰ ਜੋੜੋ, ਅਤੇ ਹਵਾਲਾ ਫੋਟੋਆਂ ਪ੍ਰਾਪਤ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мне заняться сегодня? Прекратите развивать свои навыки рисования. В рамках развития идеи для картины вы сможете попрактиковаться в рисовании конкретных элементов, связанных с вашим произведением. Это будет гораздо полезнее. Продолжайте развивать идею для картины. Продолжайте генерировать множество идей, объединять лучшие из них и получать референсные фотографии.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Престаните да градите своје сликарске вештине. Као део развоја идеје за своју слику, моћи ћете да вежбате сликање одређених ствари везаних за ваше уметничко дело. Ово је корисније. Наставите да развијате своју идеју за своју слику. Наставите да генеришете много идеја, комбинујте најбоље и набавите референтне фотографије.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Jooji xirfad-dhisayaashaada rinjiyeynta. Iyada oo qayb ka ah horumarinta fikradaada rinjiyeyntaada, waxaad awoodi doontaa inaad ku tababarato rinjiyeynta waxyaabo gaar ah oo la xidhiidha farshaxankaaga. Tani waa ka faa'iido badan. Sii wad horumarinta fikradaada rinjiyeyntaada. Sii wad abuurista fikrado badan, isku dar kuwa ugu fiican, oo hel sawirro tixraac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Deja de desarrollar tus habilidades de pintura. Como parte del desarrollo de tu idea para la pintura, podrás practicar pintando elementos específicos relacionados con ella. Esto es más útil. Sigue desarrollando tu idea para la pintura. Sigue generando muchas ideas, combina las mejores y consigue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Ngeureunkeun pembina kaahlian lukisan anjeun. Salaku bagian tina pamekaran ide anjeun pikeun lukisan anjeun, anjeun bakal tiasa latihan ngalukis hal-hal khusus anu aya hubunganana sareng karya seni anjeun. Ieu leuwih mangpaat. Nuluykeun ngembangkeun ide anjeun pikeun lukisan anjeun. Teruskeun ngahasilkeun seueur ide, ngagabungkeun anu pangsaéna, sareng kéngingkeun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Acha wajenzi wako wa ustadi wa uchoraji. Kama sehemu ya ukuzaji wa wazo lako la uchoraji wako, utaweza kufanya mazoezi ya kuchora vitu maalum vinavyohusiana na mchoro wako. Hii ni muhimu zaidi. Endelea kukuza wazo lako la uchoraji wako. Endelea kutoa mawazo mengi, unganisha yaliyo bora zaidi na upate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Sluta bygga upp dina färdigheter i måleri. Som en del av din idéutveckling för din målning kommer du att kunna öva på att måla specifika saker relaterade till ditt konstverk. Detta är mer användbart. Fortsätt att utveckla din idé för din målning. Fortsätt att generera många idéer, kombinera de bästa och skaffa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Itigil ang iyong mga tagabuo ng kasanayan sa pagpipinta. Bilang bahagi ng iyong pagbuo ng ideya para sa iyong pagpipinta, magagawa mong magsanay ng pagpipinta ng mga partikular na bagay na nauugnay sa iyong likhang sining. Ito ay mas kapaki-pakinabang. Ipagpatuloy ang pagbuo ng iyong ideya para sa iyong pagpipinta. Magpatuloy sa pagbuo ng maraming ideya, pagsamahin ang pinakamahusay, at kumuha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 ஓவியத் திறனை உருவாக்குவதை நிறுத்துங்கள். உங்கள் ஓவியத்திற்கான யோசனை வளர்ச்சியின் ஒரு பகுதியாக, உங்கள் கலைப்படைப்பு தொடர்பான குறிப்பிட்ட விஷயங்களை ஓவியம் வரைவதைப் பயிற்சி செய்ய முடியும். இது மிகவும் பயனுள்ளதாக இருக்கும். உங்கள் ஓவியத்திற்கான உங்கள் யோசனையை தொடர்ந்து உருவாக்குங்கள். தொடர்ந்து நிறைய யோசனைகளை உருவாக்குங்கள், சிறந்தவற்றை இணைத்து, குறிப்பு புகைப்படங்களைப் பெறுங்கள்.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หยุดพัฒนาทักษะการวาดภาพของคุณเสียที ส่วนหนึ่งของการพัฒนาไอเดียสำหรับการวาดภาพของคุณ คุณจะได้ฝึกฝนการวาดภาพเฉพาะส่วนที่เกี่ยวข้องกับงานศิลปะของคุณ ซึ่งจะเป็นประโยชน์มากกว่า พัฒนาไอเดียสำหรับการวาดภาพของคุณต่อไป สร้างสรรค์ไอเดียใหม่ๆ อย่างต่อเนื่อง ผสมผสานไอเดียที่ดีที่สุด และหาภาพอ้างอิง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Resim becerilerinizi geliştirmeyi bırakın. Resim fikirleriniz gelişirken, sanat eserinizle ilgili belirli şeyleri boyama pratiği yapabileceksiniz. Bu daha faydalı. Resminiz için fikrinizi geliştirmeye devam edin. Bol bol fikir üretmeye devam edin, en iyilerini birleştirin ve referans fotoğraflar edinin.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 що ж мені робити сьогодні? Припиніть розвивати свої навички малювання. В рамках розвитку ідеї для вашої картини ви зможете потренуватися малювати конкретні речі, пов'язані з вашою творчістю. Це корисніше. Продовжуйте розвивати свою ідею для картини. Продовжуйте генерувати багато ідей, поєднуйте найкраще та отримуйте фотографії для довідки.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اپنی پینٹنگ کی مہارت بنانے والوں کو روکیں۔ اپنی پینٹنگ کے لیے آپ کے آئیڈیا ڈیولپمنٹ کے حصے کے طور پر، آپ اپنے آرٹ ورک سے متعلق مخصوص چیزوں کو پینٹ کرنے کی مشق کر سکیں گے۔ یہ زیادہ مفید ہے۔ اپنی پینٹنگ کے لیے اپنا خیال تیار کرنا جاری رکھیں۔ بہت سارے خیالات پیدا کرنا جاری رکھیں، بہترین کو یکجا کریں، اور حوالہ جاتی تصاویر حاصل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Hãy dừng việc rèn luyện kỹ năng hội họa. Trong quá trình phát triển ý tưởng cho bức tranh, bạn sẽ được thực hành vẽ những chi tiết cụ thể liên quan đến tác phẩm nghệ thuật của mình. Điều này hữu ích hơn. Hãy tiếp tục phát triển ý tưởng cho bức tranh của bạn. Tiếp tục tạo ra thật nhiều ý tưởng, kết hợp những ý tưởng tốt nhất và chụp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970d6d3d0a_0_1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970d6d3d0a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the end of each class, I will also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Alla fine di ogni lezione, registrerò anche se il vostro spazio di lavoro è pulito. Le buone abitudini di pulizia sono una delle cose che dovremmo valutare. Gettate via la carta assorbente. Svuotate i contenitori dell'acqua e metteteli accanto al lavandino. Riponete i materiali per dipingere nel vano che ho preparato per voi.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அவற்றை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009f040c90_0_1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1009f040c90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1c755389f9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21c755389f9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bb4298a8f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bb4298a8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bb4298a8f2_0_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bb4298a8f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bb4298a8f2_0_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bb4298a8f2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bb4298a8f2_0_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bb4298a8f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bb4298a8f2_0_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bb4298a8f2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bb4298a8f2_0_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3bb4298a8f2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bb4298a8f2_0_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bb4298a8f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fc3b46e3da_0_3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fc3b46e3da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bb4298a8f2_0_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bb4298a8f2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bb4298a8f2_0_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3bb4298a8f2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bb4298a8f2_0_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bb4298a8f2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bb4298a8f2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bb4298a8f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bb4298a8f2_0_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bb4298a8f2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bb4298a8f2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bb4298a8f2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bb4298a8f2_0_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bb4298a8f2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bb4298a8f2_0_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bb4298a8f2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bb4298a8f2_0_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bb4298a8f2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bb4298a8f2_0_1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bb4298a8f2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fc3b46e3da_0_4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fc3b46e3da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bb4298a8f2_0_1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bb4298a8f2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bb4298a8f2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bb4298a8f2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bb4298a8f2_0_1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3bb4298a8f2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bb4298a8f2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bb4298a8f2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bb4298a8f2_0_1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bb4298a8f2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bb4298a8f2_0_1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bb4298a8f2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1c755389f9_0_1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21c755389f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1a5e1035dc_0_3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21a5e1035dc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Quick advice for your painting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të shpejta për idetë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ለስዕልዎ ሀሳቦች ፈጣን ምክር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سريعة لأفكار الرسم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Արագ խորհուրդներ ձեր նկարչության գաղափարների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ràpids per a les teves idees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为您的绘画创意提供快速建议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Snel advies voor uw schilderideeën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مشاوره سریع برای ایده‌های نقاشی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rapides pour vos idées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Schnelle Beratung für Ihre Malideen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વિચારો માટે ઝડપી સલાહ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आपके चित्रकला विचारों के लिए त्वरित सलाह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Consigli rapidi per le tue idee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絵画のアイデアに関する簡単なアドバイス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아이디어에 대한 간단한 조언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bilez ji bo ramanên boyaxkirina 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Nasihat pantas untuk idea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ആശയങ്ങൾക്കുള്ള ദ്രുത ഉപദേശം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विचारहरूको लागि द्रुत सल्लाह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نظرونو لپاره چټکې مشورې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Conselhos rápidos para suas ideias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ਤੁਹਾਡੇ ਪੇਂਟਿੰਗ ਵਿਚਾਰਾਂ ਲਈ ਤੁਰੰਤ ਸਲਾਹ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Краткие советы по идеям для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Брзи савети за ваше идеје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 degdeg ah fikradaha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rápidos para tus ideas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Saran gancang pikeun ideu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Ushauri wa haraka kwa mawazo yako ya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Snabba råd för dina målningsidéer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Mabilis na payo para sa iyong mga ideya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 யோசனைகளுக்கான விரைவான ஆலோசனை.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คำแนะนำอย่างรวดเร็วสำหรับไอเดียการวาดภาพของคุณ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fikirleriniz için hızlı tavsiyeler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Швидка порада щодо ваших ідей для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کے پینٹنگ کے خیالات کے لیے فوری مشورہ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Lời khuyên nhanh cho ý tưởng vẽ tranh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11af808f0e0_0_2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11af808f0e0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Some people want to jump into a project without developing it fully. This upsets them later when they come to things they did not plan for.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don’t develop an idea fully, you will be disappointed later.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Disa njerëz duan të hidhen në një projekt pa e zhvilluar atë plotësisht. Kjo i mërzit më vonë kur arrijnë në gjëra që nuk i kishin planifikuar.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አንዳንድ ሰዎች ወደ አንድ ፕሮጀክት ሙሉ በሙሉ ሳይገነቡ መዝለል ይፈልጋሉ። ይህ በኋላ ወደ ያላሰቡት ነገር ሲመጡ ያበሳጫቸዋል።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يرغب بعض الأشخاص في البدء بمشروع ما دون تطويره بالكامل. وهذا يُزعجهم لاحقًا عندما يصلون إلى أمور لم يخططوا لها.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Որոշ մարդիկ ցանկանում են սկսել որևէ նախագիծ՝ այն լիովին չմշակելով։ Սա նրանց հետագայում վշտացնում է, երբ հասնում են այնպիսի բաների, որոնք չէին պլանավորել։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Algunes persones volen llançar-se a un projecte sense desenvolupar-lo completament. Això els molesta més tard quan arriben a coses que no havien previst.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有些人想在没有充分开发的情况下就直接开始一个项目。这会让他们在之后遇到计划之外的事情时感到沮丧。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Sommige mensen willen meteen aan een project beginnen zonder het volledig uit te werken. Dit frustreert hen later als ze dingen tegenkomen die ze niet hadden gepland.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بعضی افراد می‌خواهند بدون اینکه پروژه‌ای را به طور کامل توسعه دهند، آن را شروع کنند. این موضوع بعداً وقتی با مسائلی مواجه می‌شوند که برایشان برنامه‌ریزی نکرده بودند، آنها را ناراحت می‌کند.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Certaines personnes souhaitent se lancer dans un projet sans l'avoir pleinement développé. Cela les contrarie plus tard lorsqu'elles se retrouvent confrontées à des choses imprévues.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Manche Leute stürzen sich in ein Projekt, ohne es vollständig entwickelt zu haben. Das ärgert sie später, wenn sie auf Dinge stoßen, die sie nicht geplant hatten.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કેટલાક લોકો કોઈ પ્રોજેક્ટને સંપૂર્ણ રીતે વિકસિત કર્યા વિના તેમાં ઝંપલાવવા માંગે છે. જ્યારે તેઓ એવી બાબતો પર આવે છે જેના માટે તેમણે યોજના બનાવી ન હોય ત્યારે આ તેમને પરેશાન કરે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कुछ लोग किसी प्रोजेक्ट को पूरी तरह से विकसित किए बिना ही उसमें कूद पड़ते हैं। बाद में जब उन्हें ऐसी चीज़ें मिलती हैं जिनकी उन्होंने योजना नहीं बनाई होती, तो इससे उन्हें निराशा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Alcune persone vogliono buttarsi in un progetto senza svilupparlo completamente. Questo li irrita in seguito, quando si trovano di fronte a cose che non avevano pianificato.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プロジェクトを徹底的に開発せずに、いきなり飛び込んでしまう人もいます。しかし、これは後になって、計画外の事態に遭遇し、動揺する原因となります。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어떤 사람들은 프로젝트를 완전히 개발하지 않고 바로 시작하고 싶어 합니다. 이렇게 하면 나중에 계획하지 않은 일이 생겼을 때 속상해합니다.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Hin kes dixwazin bêyî ku bi tevahî projeyekê pêş bixin, bikevin nav projeyê. Ev yek paşê wan aciz dike dema ku ew digihîjin tiştên ku wan plan nekirine.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Sesetengah orang mahu melompat ke dalam projek tanpa membangunkannya sepenuhnya. Ini menyusahkan mereka kemudian apabila mereka datang kepada perkara yang tidak mereka rancangkan.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ചില ആളുകൾ ഒരു പ്രോജക്റ്റ് പൂർണ്ണമായും വികസിപ്പിക്കാതെ അതിൽ എടുത്തുചാടാൻ ആഗ്രഹിക്കുന്നു. പിന്നീട് അവർ ആസൂത്രണം ചെയ്യാത്ത കാര്യങ്ങളിൽ എത്തുമ്പോൾ ഇത് അവരെ അസ്വസ്ഥരാക്കുന്നു.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केही मानिसहरू पूर्ण रूपमा विकास नगरी कुनै परियोजनामा ​​हाम फाल्न चाहन्छन्। पछि जब उनीहरू योजना नगरेका कुराहरूमा आउँछन् तब यसले उनीहरूलाई निराश बनाउँछ।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ځینې ​​خلک غواړي چې په یوه پروژه کې برخه واخلي پرته له دې چې په بشپړه توګه یې پراختیا ورکړي. دا دوی وروسته هغه وخت خپه کوي کله چې دوی هغه شیانو ته راځي چې دوی یې پلان نه درلود.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Algumas pessoas querem se lançar em um projeto sem desenvolvê-lo completamente. Isso as deixa chateadas mais tarde, quando se deparam com coisas que não planejaram.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ਕੁਝ ਲੋਕ ਕਿਸੇ ਪ੍ਰੋਜੈਕਟ ਨੂੰ ਪੂਰੀ ਤਰ੍ਹਾਂ ਵਿਕਸਤ ਕੀਤੇ ਬਿਨਾਂ ਹੀ ਉਸ ਵਿੱਚ ਕੁੱਦਣਾ ਚਾਹੁੰਦੇ ਹਨ। ਇਹ ਉਹਨਾਂ ਨੂੰ ਬਾਅਦ ਵਿੱਚ ਪਰੇਸ਼ਾਨ ਕਰਦਾ ਹੈ ਜਦੋਂ ਉਹ ਉਨ੍ਹਾਂ ਚੀਜ਼ਾਂ 'ਤੇ ਆਉਂਦੇ ਹਨ ਜਿਨ੍ਹਾਂ ਲਈ ਉਹਨਾਂ ਨੇ ਯੋਜਨਾ ਨਹੀਂ ਬਣਾਈ 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Некоторые люди хотят сразу же приступить к проекту, не разработав его до конца. Это расстраивает их, когда они сталкиваются с тем, что не планировали.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Неки људи желе да се упусте у пројекат, а да га у потпуности не развију. То их касније узнемири када дођу до ствари које нису планирали.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Dadka qaarkiis waxay rabaan inay ku boodaan mashruuc iyagoon si buuxda u horumarin. Tani waxay ka cadhaysiisay iyaga hadhow markay yimaadaan waxyaabo aysan u qorshaysan.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Algunas personas quieren embarcarse en un proyecto sin desarrollarlo por completo. Esto les molesta más adelante cuando se topan con cosas que no tenían previstas.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Sababaraha urang hoyong luncat kana proyék tanpa ngembangkeun éta pinuh. Ieu upsets aranjeunna engké nalika maranéhna datang ka hal maranéhna teu rencanana.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Baadhi ya watu wanataka kurukia mradi bila kuuendeleza kikamilifu. Hili huwakera baadaye wanapokuja kwenye mambo ambayo hawakupanga.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Vissa vill ge sig in i ett projekt utan att utveckla det fullt ut. Detta gör dem upprörda senare när de kommer till saker de inte planerat för.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ilang mga tao ay gustong tumalon sa isang proyekto nang hindi ito ganap na binuo. Naiinis sila mamaya kapag dumating sila sa mga bagay na hindi nila pinlano.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சிலர் ஒரு திட்டத்தை முழுமையாக உருவாக்காமலேயே அதில் குதிக்க விரும்புகிறார்கள். பின்னர் அவர்கள் திட்டமிடாத விஷயங்களைப் பற்றி யோசிக்கும்போது இது அவர்களை வருத்தப்படுத்துகிறது.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บางคนอยากลงมือทำโครงการโดยไม่พัฒนาให้เต็มที่ ซึ่งทำให้พวกเขารู้สึกหงุดหงิดในภายหลังเมื่อเจอกับสิ่งที่ไม่ได้วางแผนไว้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Bazı insanlar bir projeyi tam olarak geliştirmeden hemen işe girişmek isterler. Bu durum, daha sonra planlamadıkları şeylerle karşılaştıklarında onları üzer.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Деякі люди хочуть одразу взятися за проєкт, не допрацювавши його повністю. Це засмучує їх пізніше, коли вони стикаються з речами, які не планували.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کچھ لوگ کسی پروجیکٹ کو مکمل طور پر تیار کیے بغیر اس میں کودنا چاہتے ہیں۔ یہ انہیں بعد میں پریشان کرتا ہے جب وہ ایسی چیزوں پر آتے ہیں جس کے لیے انہوں نے منصوبہ نہیں بنایا تھا۔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số người muốn lao vào một dự án mà không hề phát triển nó một cách toàn diện. Điều này khiến họ khó chịu sau này khi gặp phải những việc họ không lường trước.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11af808f0e0_0_2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11af808f0e0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already have an idea, you should move it from good to excellent. You should dig for more insight, seek out the unusual alternatives, and practice your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already have an idea, you should move it from good to excellent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tashmë keni një ide, duhet ta ndryshoni atë nga e mirë në të shkëlqyer. Duhet të gërmoni për më shumë njohuri, të kërkoni alternativa të pazakonta dhe të praktikoni aftësitë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አስቀድመው ሀሳብ ካለዎት ከጥሩ ወደ ጥሩነት ማሸጋገር አለብዎት። ለበለጠ ግንዛቤ መቆፈር፣ ያልተለመዱ አማራጮችን መፈለግ እና ችሎታዎትን መለማመድ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كانت لديك فكرة بالفعل، فعليك تطويرها من جيدة إلى ممتازة. عليك البحث عن المزيد من الأفكار، والبحث عن بدائل غير مألوفة، وممارسة مهاراتك.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​​արդեն ունեք գաղափար, պետք է այն լավից տեղափոխեք գերազանցի։ Պետք է ավելի շատ տեղեկություններ փնտրեք, փնտրեք անսովոր այլընտրանքներ և կիրառեք ձեր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ja tens una idea, hauries de passar de bona a excel·lent. Hauries d'investigar per obtenir més informació, buscar alternatives inusuals i practicar les teves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如果你已经有了一个想法，你应该把它从“​​好”提升到“卓越”。你应该挖掘更多洞见，寻找不同寻常的替代方案，并不断练习你的技能。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al een idee hebt, moet je het van goed naar uitstekend brengen. Je moet meer inzicht zoeken, de ongebruikelijke alternatieven onderzoeken en je vaardigheden oefenen.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از قبل ایده‌ای دارید، باید آن را از خوب به عالی ارتقا دهید. باید برای بینش بیشتر کاوش کنید، گزینه‌های غیرمعمول را جستجو کنید و مهارت‌های خود را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avez déjà une idée, améliorez-la. Explorez-la, explorez des alternatives originales et mettez vos compétences en pratique.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bereits eine Idee haben, sollten Sie diese von „gut“ zu „exzellent“ weiterentwickeln. Sie sollten nach weiteren Erkenntnissen suchen, nach ungewöhnlichen Alternativen suchen und Ihre Fähigkeiten üben.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તમારી પાસે પહેલેથી જ કોઈ વિચાર છે, તો તમારે તેને સારાથી ઉત્તમમાં ફેરવવો જોઈએ. તમારે વધુ સમજ માટે ખોદકામ કરવું જોઈએ, અસામાન્ય વિકલ્પો શોધવા જોઈએ અને તમારી કુશળતાનો અભ્યાસ કરવો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अगर आपके पास पहले से ही कोई आइडिया है, तो आपको उसे अच्छे से उत्कृष्ट बनाना चाहिए। आपको और गहराई से जानना चाहिए, अनोखे विकल्प ढूँढ़ने चाहिए और अपने हुनर ​​का अभ्यास करना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hai già un'idea, dovresti trasformarla da buona a eccellente. Dovresti approfondire la tua conoscenza, cercare alternative insolite e mettere in pratica le tue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すでにアイデアがあるなら、それを「良い」から「素晴らしい」へと進化させましょう。さらに深い洞察を求め、珍しい代替案を探し、スキルを磨いていきましょう。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이미 아이디어가 있다면, 좋은 아이디어를 훌륭한 아이디어로 발전시켜야 합니다. 더 많은 통찰력을 얻고, 색다른 대안을 모색하고, 자신의 기술을 연마해야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ramanek te hebe, divê tu wê ji baş ber bi pir baş ve biguherînî. Divê tu ji bo bêtir têgihîştinê bikolî, alternatîfên neasayî bigerî û jêhatîyên xwe pratîk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sudah mempunyai idea, anda harus memindahkannya daripada baik kepada cemerlang. Anda harus menggali lebih banyak cerapan, mencari alternatif yang luar biasa, dan mengamalkan kemahiran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നിങ്ങൾക്ക് ഇതിനകം ഒരു ആശയം ഉണ്ടെങ്കിൽ, അത് നല്ലതിൽ നിന്ന് മികച്ചതിലേക്ക് മാറ്റണം. കൂടുതൽ ഉൾക്കാഴ്ചയ്ക്കായി നിങ്ങൾ അന്വേഷിക്കണം, അസാധാരണമായ ബദലുകൾ തേടണം, നിങ്ങളുടെ കഴിവുകൾ പരിശീലിക്കണം.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तपाईंसँग पहिले नै कुनै विचार छ भने, तपाईंले यसलाई राम्रोबाट उत्कृष्टमा सार्नु पर्छ। तपाईंले थप अन्तर्दृष्टिको लागि खन्नु पर्छ, असामान्य विकल्पहरू खोज्नुपर्छ, र आफ्नो सीप अभ्यास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دمخه یوه مفکوره لرئ، نو تاسو باید دا له ښه څخه غوره ته واړوئ. تاسو باید د نورو بصیرتونو لپاره کیندنه وکړئ، غیر معمولي بدیلونه وپلټئ، او خپل مهارتونه تمرین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já tem uma ideia, deve transformá-la de boa em excelente. Você deve buscar mais insights, buscar alternativas inusitadas e praticar suas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ਤੁਹਾਡੇ ਕੋਲ ਪਹਿਲਾਂ ਹੀ ਕੋਈ ਵਿਚਾਰ ਹੈ, ਤਾਂ ਤੁਹਾਨੂੰ ਇਸਨੂੰ ਚੰਗੇ ਤੋਂ ਸ਼ਾਨਦਾਰ ਵਿੱਚ ਬਦਲਣਾ ਚਾਹੀਦਾ ਹੈ। ਤੁਹਾਨੂੰ ਹੋਰ ਸਮਝ ਲਈ ਖੋਜ ਕਰਨੀ ਚਾਹੀਦੀ ਹੈ, ਅਸਾਧਾਰਨ ਵਿਕਲਪਾਂ ਦੀ ਭਾਲ ਕਰਨੀ ਚਾਹੀਦੀ ਹੈ, ਅਤੇ ਆਪਣੇ ਹੁਨਰਾਂ ਦਾ ਅਭਿਆਸ ਕਰਨਾ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у вас уже есть идея, вам следует перевести её из категории «хорошо» в категорию «отлично». Вам следует искать новые идеи, искать необычные альтернативы и практиковаться.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већ имате идеју, требало би да је претворите из добре у одличну. Требало би да истражите више увида, потражите необичне алтернативе и вежбате своје вештине.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aad hore u lahayd fikrad, waa inaad ka gudubtaa wanaag una guurto heer sare. Waa in aad raadisaa fikrado dheeraad ah, raadso beddelka aan caadiga ahayn, oo aad ku dhaqanto xirfadahaaga.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ya tienes una idea, deberías mejorarla. Deberías profundizar en ella, buscar alternativas inusuales y practicar tus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anjeun parantos gaduh ide, anjeun kedah ngalih tina anu saé ka anu saé. Anjeun kedah ngagali langkung seueur wawasan, milarian alternatif anu teu biasa, sareng latihan kaahlian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tayari una wazo, unapaswa kuihamisha kutoka nzuri hadi bora. Unapaswa kuchimba kwa ufahamu zaidi, tafuta njia mbadala zisizo za kawaida, na ufanyie ujuzi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du redan har en idé bör du gå från bra till utmärkt. Du bör gräva efter mer insikt, söka efter ovanliga alternativ och öva dina 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mayroon ka nang ideya, dapat mong ilipat ito mula sa mabuti tungo sa mahusay. Dapat kang maghukay para sa higit pang insight, hanapin ang mga hindi pangkaraniwang alternatibo, at isagawa ang iyong mga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உங்களிடம் ஏற்கனவே ஒரு யோசனை இருந்தால், அதை நல்லதிலிருந்து சிறந்ததாக மாற்ற வேண்டும். நீங்கள் கூடுதல் நுண்ணறிவைத் தேட வேண்டும், அசாதாரண மாற்றுகளைத் தேட வேண்டும், உங்கள் திறமைகளைப் பயிற்சி செய்ய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หากคุณมีไอเดียอยู่แล้ว คุณควรยกระดับไอเดียจากดีเป็นยอดเยี่ยม คุณควรค้นหาข้อมูลเชิงลึกเพิ่มเติม มองหาทางเลือกที่แปลกใหม่ และฝึกฝนทักษะของคุณ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Zaten bir fikriniz varsa, onu iyiden mükemmele doğru ilerletmelisiniz. Daha fazla bilgi edinmeli, sıra dışı alternatifler aramalı ve becerilerinizi geliştirmelisiniz.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у вас вже є ідея, вам слід покращити її стан. Вам слід пошукати більше інформації, незвичайні альтернативи та потренувати свої навички.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کے پاس پہلے سے کوئی آئیڈیا ہے تو آپ کو اسے اچھے سے بہترین کی طرف لے جانا چاہیے۔ آپ کو مزید بصیرت کے لیے کھودنا چاہیے، غیر معمولی متبادل تلاش کرنا چاہیے، اور اپنی مہارتوں پر عمل کرنا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đã có ý tưởng, hãy nâng tầm nó từ tốt lên xuất sắc. Bạn nên đào sâu tìm hiểu sâu hơn, tìm kiếm những phương án thay thế khác lạ và rèn luyện kỹ năng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fc3b46e3da_0_5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fc3b46e3da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11af808f0e0_0_2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11af808f0e0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most important part should be based on a photo. If the other parts are from your imagination, you should try to find photos very close to it. If you can’t find a photo for it, ask yourself if you want to sacrifice quality in those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most important part should be based on a photo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Pjesa më e rëndësishme duhet të bazohet në një foto. Nëse pjesët e tjera janë nga imagjinata juaj, duhet të përpiqeni të gjeni foto shumë afër saj. Nëse nuk mund të gjeni një foto për të, pyeteni veten nëse doni të sakrifikoni cilësinë në ato zona.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በጣም አስፈላጊው ክፍል በፎቶ ላይ የተመሰረተ መሆን አለበት. ሌሎቹ ክፍሎች ከእርስዎ ምናባዊ ከሆኑ, ከእሱ ጋር በጣም ቅርብ የሆኑ ፎቶዎችን ለማግኘት መሞከር አለብዎት. ለእሱ ፎቶ ማግኘት ካልቻሉ, በእነዚህ ቦታዎች ላይ ጥራትን መስዋዕት ማድረግ ይፈልጉ እንደሆነ እራስዎን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أهم جزء يجب أن يكون مبنيًا على صورة. إذا كانت الأجزاء الأخرى من خيالك، فحاول إيجاد صور قريبة جدًا منها. إذا لم تجد صورة لها، فاسأل نفسك إن كنت ترغب في التضحية بالجودة في هذه الجوانب.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Ամենակարևոր մասը պետք է հիմնված լինի լուսանկարի վրա։ Եթե մյուս մասերը ձեր երևակայությունից են, ապա պետք է փորձեք գտնել դրան շատ մոտ լուսանկարներ։ Եթե չեք կարողանում գտնել լուսանկար, հարցրեք ինքներդ ձեզ, թե արդյոք ցանկանում եք զոհաբերել որակը այդ հատվածներում։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part més important s'hauria de basar en una foto. Si les altres parts provenen de la teva imaginació, hauries d'intentar trobar fotos que s'hi semblin molt. Si no pots trobar una foto, pregunta't si vols sacrificar la qualitat en aquestes àrees.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最重要的部分应该以照片为准。如果其他部分是凭空想象，你应该尽量找一些非常接近的照片。如果找不到，问问自己是否愿意牺牲这些部分的质量。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belangrijkste onderdeel moet gebaseerd zijn op een foto. Als de andere onderdelen uit je verbeelding komen, probeer dan foto's te vinden die er heel dicht bij in de buurt komen. Als je er geen foto voor kunt vinden, vraag jezelf dan af of je op die punten kwaliteit wilt inleveren.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مهم‌ترین بخش باید بر اساس یک عکس باشد. اگر بخش‌های دیگر از تخیل شما هستند، باید سعی کنید عکس‌هایی بسیار نزدیک به آن پیدا کنید. اگر نمی‌توانید عکسی برای آن پیدا کنید، از خود بپرسید که آیا می‌خواهید کیفیت را در آن قسمت‌ها فدا کنید یا خیر.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partie la plus importante doit être basée sur une photo. Si les autres parties sont le fruit de votre imagination, essayez de trouver des photos très proches. Si vous ne trouvez pas de photo, demandez-vous si vous êtes prêt à sacrifier la qualité de ces parties.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 wichtigste Teil sollte auf einem Foto basieren. Wenn die anderen Teile Ihrer Fantasie entstammen, sollten Sie versuchen, Fotos zu finden, die dem sehr nahe kommen. Wenn Sie kein Foto dafür finden, fragen Sie sich, ob Sie in diesen Bereichen Abstriche bei der Qualität machen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સૌથી મહત્વપૂર્ણ ભાગ ફોટો પર આધારિત હોવો જોઈએ. જો અન્ય ભાગો તમારી કલ્પનાના હોય, તો તમારે તેની ખૂબ નજીકના ફોટા શોધવાનો પ્રયાસ કરવો જોઈએ. જો તમને તેના માટે ફોટો ન મળે, તો તમારી જાતને પૂછો કે શું તમે તે ક્ષેત્રોમાં ગુણવત્તાનું બલિદાન આપવા માંગો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सबसे महत्वपूर्ण हिस्सा एक तस्वीर पर आधारित होना चाहिए। अगर बाकी हिस्से आपकी कल्पना से हैं, तो आपको उसके बहुत करीब की तस्वीरें ढूँढ़ने की कोशिश करनी चाहिए। अगर आपको उसके लिए कोई तस्वीर नहीं मिलती, तो खुद से पूछें कि क्या आप उन हिस्सों में गुणवत्ता से समझौता करना चाहेंगे।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parte più importante dovrebbe basarsi su una foto. Se le altre parti sono frutto della tua immaginazione, dovresti cercare foto molto simili. Se non riesci a trovare una foto adatta, chiediti se vuoi sacrificare la qualità in quelle aree.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最も重要な部分は写真を参考にしてください。他の部分が想像で決まる場合は、それに近い写真を探してみてください。もし写真が見つからない場合は、その部分の品質を犠牲にしてもよいか自問自答してみ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가장 중요한 부분은 사진을 기반으로 해야 합니다. 다른 부분들이 상상에서 비롯된 것이라면, 그 부분과 아주 가까운 사진을 찾아보세요. 사진을 찾을 수 없다면, 그 부분의 품질을 희생할 필요가 있는지 스스로에게 물어보세요.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Divê beşa herî girîng li ser wêneyekê be. Ger beşên din ji xeyala te bin, divê tu hewl bidî wêneyên pir nêzîkî wê bibînî. Ger tu nikaribî wêneyekî ji bo wê bibînî, ji xwe bipirse gelo tu dixwazî ​​di wan waran de kalîteyê feda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Bahagian yang paling penting harus berdasarkan foto. Jika bahagian lain adalah dari imaginasi anda, anda harus cuba mencari foto yang sangat dekat dengannya. Jika anda tidak dapat mencari foto untuknya, tanya diri anda sama ada anda mahu mengorbankan kualiti di kawasan tersebut.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ഏറ്റവും പ്രധാനപ്പെട്ട ഭാഗം ഒരു ഫോട്ടോയെ അടിസ്ഥാനമാക്കിയുള്ളതായിരിക്കണം. മറ്റ് ഭാഗങ്ങൾ നിങ്ങളുടെ ഭാവനയിൽ നിന്നുള്ളതാണെങ്കിൽ, അതിനോട് വളരെ അടുത്തുള്ള ഫോട്ടോകൾ കണ്ടെത്താൻ ശ്രമിക്കണം. നിങ്ങൾക്ക് അതിനായി ഒരു ഫോട്ടോ കണ്ടെത്താൻ കഴിയുന്നില്ലെങ്കിൽ, ആ മേഖലകളിൽ ഗുണനിലവാരം ത്യജിക്കാൻ നിങ്ങൾ ആഗ്രഹിക്കുന്നുണ്ടോ എന്ന് സ്വയം ചോദിക്കുക.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सबैभन्दा महत्त्वपूर्ण भाग फोटोमा आधारित हुनुपर्छ। यदि अन्य भागहरू तपाईंको कल्पनाबाट हुन् भने, तपाईंले यसको धेरै नजिकका फोटोहरू खोज्ने प्रयास गर्नुपर्छ। यदि तपाईंले यसको लागि फोटो फेला पार्न सक्नुहुन्न भने, आफैलाई सोध्नुहोस् कि तपाईं ती क्षेत्रहरूमा गुणस्तर त्याग गर्न चाहनुहुन्छ 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 ټولو مهمه برخه باید د عکس پر بنسټ وي. که نورې برخې ستاسو له تصور څخه وي، نو تاسو باید هڅه وکړئ چې عکسونه ورته نږدې ومومئ. که تاسو د دې لپاره عکس نشئ موندلی، نو له ځانه وپوښتئ چې ایا تاسو غواړئ په دې برخو کې کیفیت قرباني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 parte mais importante deve ser baseada em uma foto. Se as outras partes forem fruto da sua imaginação, tente encontrar fotos bem próximas. Se não encontrar uma foto, pergunte a si mesmo se não quer sacrificar a qualidade nessas áreas.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ਸਭ ਤੋਂ ਮਹੱਤਵਪੂਰਨ ਹਿੱਸਾ ਇੱਕ ਫੋਟੋ 'ਤੇ ਅਧਾਰਤ ਹੋਣਾ ਚਾਹੀਦਾ ਹੈ। ਜੇਕਰ ਦੂਜੇ ਹਿੱਸੇ ਤੁਹਾਡੀ ਕਲਪਨਾ ਤੋਂ ਹਨ, ਤਾਂ ਤੁਹਾਨੂੰ ਇਸਦੇ ਬਹੁਤ ਨੇੜੇ ਦੀਆਂ ਫੋਟੋਆਂ ਲੱਭਣ ਦੀ ਕੋਸ਼ਿਸ਼ ਕਰਨੀ ਚਾਹੀਦੀ ਹੈ। ਜੇਕਰ ਤੁਹਾਨੂੰ ਇਸਦੇ ਲਈ ਕੋਈ ਫੋਟੋ ਨਹੀਂ ਮਿਲਦੀ, ਤਾਂ ਆਪਣੇ ਆਪ ਤੋਂ ਪੁੱਛੋ ਕਿ ਕੀ ਤੁਸੀਂ ਉਨ੍ਹਾਂ ਖੇਤਰਾਂ ਵਿੱਚ ਗੁਣਵੱਤਾ ਦੀ ਕੁਰਬਾਨੀ ਦੇਣਾ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Самая важная часть должна быть основана на фотографии. Если остальные части — плод вашего воображения, постарайтесь найти максимально приближенные к ней фотографии. Если же найти подходящую фотографию не удаётся, спросите себя, готовы ли вы пожертвовать качеством в этих областях.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Најважнији део треба да буде заснован на фотографији. Ако су остали делови из ваше маште, требало би да покушате да пронађете фотографије које су јој веома сличне. Ако не можете да пронађете фотографију за то, запитајте се да ли желите да жртвујете квалитет у тим областима.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Qaybta ugu muhiimsan waa in lagu saleeyaa sawir. Haddii qaybaha kale ay ka yimaaddeen mala-awaalkaaga, waa inaad isku daydaa inaad hesho sawirro aad ugu dhow. Haddii aadan u heli karin sawir, weydii naftaada haddii aad rabto inaad u hurto tayada meelahaas.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parte más importante debe basarse en una foto. Si las demás partes son producto de tu imaginación, intenta encontrar fotos que se asemejen a la realidad. Si no encuentras una foto, pregúntate si quieres sacrificar calidad en esas áreas.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Bagian anu paling penting kedah dumasar kana poto. Upami bagian-bagian sanés tina imajinasi anjeun, anjeun kedah nyobian milarian poto anu caket pisan sareng éta. Upami anjeun teu tiasa mendakan poto pikeun éta, naroskeun ka diri anjeun upami anjeun hoyong ngorbankeun kualitas di daérah éta.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Sehemu muhimu zaidi inapaswa kutegemea picha. Ikiwa sehemu zingine zimetoka kwa mawazo yako, unapaswa kujaribu kupata picha karibu nayo. Ikiwa huwezi kupata picha yake, jiulize ikiwa ungependa kuacha ubora katika maeneo hayo.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 viktigaste delen bör baseras på ett foto. Om de andra delarna är från din fantasi bör du försöka hitta foton som ligger mycket nära det. Om du inte hittar ett foto för det, fråga dig själv om du vill offra kvaliteten på dessa områden.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pinakamahalagang bahagi ay dapat na nakabatay sa isang larawan. Kung ang iba pang mga bahagi ay mula sa iyong imahinasyon, dapat mong subukang maghanap ng mga larawang napakalapit dito. Kung hindi ka makahanap ng larawan para dito, tanungin ang iyong sarili kung gusto mong isakripisyo ang kalidad sa mga lugar na iyon.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மிக முக்கியமான பகுதி ஒரு புகைப்படத்தை அடிப்படையாகக் கொண்டிருக்க வேண்டும். மற்ற பகுதிகள் உங்கள் கற்பனையிலிருந்து வந்திருந்தால், அதற்கு மிக நெருக்கமான புகைப்படங்களைக் கண்டுபிடிக்க முயற்சிக்க வேண்டும். அதற்கான புகைப்படத்தைக் கண்டுபிடிக்க முடியவில்லை என்றால், அந்தப் பகுதிகளில் தரத்தை தியாகம் செய்ய விரும்புகிறீர்களா என்று உங்களை நீங்களே கேட்டுக்கொள்ளுங்கள்.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ส่วนที่สำคัญที่สุดควรอ้างอิงจากภาพถ่าย หากส่วนอื่นๆ มาจากจินตนาการของคุณ คุณควรพยายามหาภาพถ่ายที่ใกล้เคียงกับภาพนั้นมากที่สุด หากหาภาพถ่ายมาประกอบไม่ได้ ลองถามตัวเองว่าคุณต้องการลดทอนคุณภาพในส่วนนั้นหรือไม่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önemli kısım bir fotoğrafa dayanmalıdır. Diğer kısımlar hayal gücünüzden geliyorsa, ona çok yakın fotoğraflar bulmaya çalışmalısınız. Eğer bir fotoğraf bulamazsanız, bu kısımlarda kaliteden ödün vermek isteyip istemediğinizi kendinize sorun.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Найважливіша частина має бути заснована на фотографії. Якщо інші частини створені уявою, спробуйте знайти фотографії, дуже близькі до неї. Якщо ви не можете знайти фотографію для неї, запитайте себе, чи не хочете ви пожертвувати якістю в цих областях.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سب سے اہم حصہ تصویر پر مبنی ہونا چاہئے۔ اگر دوسرے حصے آپ کے تخیل سے ہیں، تو آپ کو اس کے بہت قریب تصاویر تلاش کرنے کی کوشش کرنی چاہیے۔ اگر آپ اس کے لیے کوئی تصویر نہیں ڈھونڈ سکتے ہیں، تو اپنے آپ سے پوچھیں کہ کیا آپ ان علاقوں میں معیار کی قربانی دینا چاہتے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Phần quan trọng nhất nên dựa trên hình ảnh. Nếu các phần khác là do bạn tưởng tượng ra, bạn nên cố gắng tìm những bức ảnh thật gần với phần đó. Nếu không tìm được ảnh cho phần đó, hãy tự hỏi liệu bạn có muốn hy sinh chất lượng ở những phần đó không.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11af808f0e0_0_2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11af808f0e0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Some people get more from writing, some from collecting photos, some from practicing their ideas, and others from making thumbnails.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Each person has a creative strength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Disa njerëz përfitojnë më shumë nga shkrimi, disa nga mbledhja e fotove, disa nga praktikimi i ideve të tyre dhe të tjerë nga krijimi i miniaturave.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አንዳንድ ሰዎች በመጻፍ ብዙ ያገኛሉ፣ አንዳንዶቹ ፎቶዎችን በመሰብሰብ፣ አንዳንዶቹ ሃሳባቸውን በመለማመድ እና ሌሎች ደግሞ ጥፍር አከሎችን በመስራት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بعض الناس يحصلون على المزيد من خلال الكتابة، والبعض الآخر من خلال جمع الصور، والبعض الآخر من خلال ممارسة أفكارهم، والبعض الآخر من خلال إنشاء الصور المصغرة.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Ոմանք ավելին են ստանում գրելով, ոմանք՝ լուսանկարներ հավաքելով, ոմանք՝ իրենց գաղափարները կիրառելով, իսկ մյուսները՝ մանրապատկերներ պատրաստելով։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Algunes persones treuen més profit escrivint, d'altres recollint fotos, d'altres practicant les seves idees i d'altres fent miniatures.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有些人通过写作获得更多，有些人通过收集照片获得更多，有些人通过实践自己的想法获得更多，还有些人通过制作缩略图获得更多。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Sommige mensen halen meer uit schrijven, anderen uit het verzamelen van foto's, weer anderen uit het in de praktijk brengen van hun ideeën en weer anderen uit het maken van thumbnails.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بعضی افراد از نوشتن چیزهای بیشتری یاد می‌گیرند، بعضی‌ها از جمع‌آوری عکس، بعضی‌ها از تمرین ایده‌هایشان و بعضی دیگر از درست کردن تصاویر کوچک.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Certaines personnes gagnent davantage en écrivant, d’autres en collectionnant des photos, d’autres en mettant en pratique leurs idées et d’autres encore en créant des vignettes.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Manche Menschen profitieren mehr vom Schreiben, manche vom Sammeln von Fotos, manche vom Ausprobieren ihrer Ideen und andere vom Erstellen von Miniaturansichten.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કેટલાક લોકો લેખનમાંથી વધુ મેળવે છે, કેટલાક ફોટા એકત્રિત કરીને, કેટલાક તેમના વિચારોનો અભ્યાસ કરીને, અને કેટલાક થંબનેલ્સ બનાવીને.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कुछ लोगों को लिखने से, कुछ को फोटो एकत्रित करने से, कुछ को अपने विचारों का अभ्यास करने से, तथा अन्य को थम्बनेल बनाने से अधिक लाभ मिलता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Alcune persone ottengono di più scrivendo, altre collezionando foto, altre ancora mettendo in pratica le proprie idee e altre ancora realizzando miniature.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書くことでより多くの成果を得る人もいれば、写真を集めることでより多くの成果を得る人もいれば、アイデアを実践することでより多くの成果を得る人もいれば、サムネイルを作成することでより多くの成果を得る人も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어떤 사람은 글을 쓰는 것에서 더 많은 것을 얻고, 어떤 사람은 사진을 모으는 것에서 더 많은 것을 얻고, 어떤 사람은 아이디어를 실천하는 것에서 더 많은 것을 얻고, 또 어떤 사람은 썸네일을 만드는 것에서 더 많은 것을 얻습니다.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Hin kes ji nivîsandinê, hin ji berhevkirina wêneyan, hin ji pratîkkirina ramanên xwe, û hinên din jî ji çêkirina wêneyên piçûk bêtir sûd werdigirin.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Sesetengah orang mendapat lebih banyak daripada menulis, beberapa daripada mengumpul foto, beberapa daripada mempraktikkan idea mereka, dan yang lain daripada membuat lakaran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ചിലർക്ക് എഴുത്തിൽ നിന്നും, ചിലർ ഫോട്ടോകൾ ശേഖരിക്കുന്നതിൽ നിന്നും, ചിലർക്ക് ആശയങ്ങൾ പരിശീലിക്കുന്നതിൽ നിന്നും, മറ്റു ചിലർക്ക് തംബ്‌നെയിലുകൾ നിർമ്മിക്കുന്നതിൽ നിന്നും കൂടുതൽ ലഭിക്കുന്നു.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कोही मानिसहरूले लेखेर धेरै कमाउँछन्, कोही तस्बिरहरू सङ्कलन गरेर, कोही आफ्ना विचारहरू अभ्यास गरेर, र कोही थम्बनेलहरू बनाएर।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ځینې ​​خلک د لیکلو څخه ډیر څه ترلاسه کوي، ځینې د عکسونو راټولولو څخه، ځینې د خپلو نظرونو تمرین کولو څخه، او نور د تمبیلونو جوړولو څخه.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Algumas pessoas conseguem mais escrevendo, outras colecionando fotos, algumas praticando suas ideias e outras ainda criando miniaturas.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ਕੁਝ ਲੋਕ ਲਿਖਣ ਤੋਂ ਜ਼ਿਆਦਾ ਪ੍ਰਾਪਤ ਕਰਦੇ ਹਨ, ਕੁਝ ਫੋਟੋਆਂ ਇਕੱਠੀਆਂ ਕਰਨ ਤੋਂ, ਕੁਝ ਆਪਣੇ ਵਿਚਾਰਾਂ ਦਾ ਅਭਿਆਸ ਕਰਨ ਤੋਂ, ਅਤੇ ਕੁਝ ਥੰਬਨੇਲ ਬਣਾਉਣ 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Некоторые люди получают больше от письма, некоторые от коллекционирования фотографий, некоторые от воплощения своих идей в жизнь, а некоторые от создания эскизов.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Неки људи добијају више од писања, неки од сакупљања фотографија, неки од вежбања својих идеја, а други од прављења сличица.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Dadka qaar ayaa wax badan ka hela qorista, qaar sawiro ururin, qaar ku celcelinta fikradahooda, iyo kuwa kale samaynta thumbnails.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Algunas personas obtienen más información escribiendo, otras coleccionando fotografías, algunas practicando sus ideas y otras haciendo miniaturas.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Sababaraha urang meunang leuwih ti nulis, sababaraha ti ngumpulkeun poto, sababaraha ti practicing gagasan maranéhanana, sarta séjén ti nyieun gambar leutik.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Baadhi ya watu hunufaika zaidi kutokana na kuandika, wengine kwa kukusanya picha, wengine kwa kutumia mawazo yao, na wengine kwa kutengeneza vijipicha.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Vissa får ut mer av att skriva, andra av att samla foton, andra av att öva på sina idéer och andra av att göra miniatyrbilder.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ilang mga tao ay higit na nakakakuha mula sa pagsusulat, ang ilan ay mula sa pagkolekta ng mga larawan, ang ilan ay mula sa pagsasanay ng kanilang mga ideya, at ang iba ay mula sa paggawa ng mga thumbnail.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சிலர் எழுதுவதன் மூலமும், சிலர் புகைப்படங்களை சேகரிப்பதன் மூலமும், சிலர் தங்கள் கருத்துக்களைப் பயிற்சி செய்வதன் மூலமும், மற்றவர்கள் சிறுபடங்களை உருவாக்குவதன் மூலமும் அதிகம் பெறுகிறார்கள்.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บางคนได้รับประโยชน์สูงสุดจากการเขียน บางคนได้รับประโยชน์จากการสะสมภาพถ่าย บางคนได้รับประโยชน์จากการฝึกฝนความคิด และบางคนได้รับประโยชน์จากการสร้างภาพขนาดย่อ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Kimisi yazmaktan, kimisi fotoğraf biriktirmekten, kimisi fikirlerini hayata geçirmekten, kimisi de küçük resimler yapmaktan daha çok şey kazanır.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Дехто отримує більше від письма, дехто — від колекціонування фотографій, дехто — від втілення своїх ідей у ​​життя, а ще хтось — від створення мініатюр.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کچھ لوگ لکھنے سے زیادہ حاصل کرتے ہیں، کچھ تصاویر جمع کرنے سے، کچھ اپنے خیالات پر عمل کرنے سے، اور کچھ کو تھمب نیل بنانے سے۔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số người thu được nhiều hơn từ việc viết, một số từ việc sưu tầm ảnh, một số từ việc thực hành ý tưởng và những người khác từ việc tạo hình thu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11af808f0e0_0_24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11af808f0e0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21a5e1035dc_0_2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21a5e1035dc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 examples for the painting project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Shembuj të zhvillimit të ideve për projektin e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ለሥዕል ፕሮጀክቱ የሃሳብ ልማት ምሳሌዎች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أمثلة على تطوير الأفكار لمشروع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նախագծի համար գաղափարների մշակման օրինակներ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desenvolupament d'idees per a un projecte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绘画项目创意开发示例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Voorbeelden van ideeontwikkeling voor het schilderproject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نمونه‌هایی از توسعه ایده برای پروژه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Exemples de développement d'idées pour le projet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Beispiele für die Ideenentwicklung zum Malprojekt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પ્રોજેક્ટ માટે વિચાર વિકાસ ઉદાહરણો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परियोजना के लिए विचार विकास के उदाहरण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Esempi di sviluppo di idee per il progetto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塗装プロジェクトのアイデア開発例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프로젝트를 위한 아이디어 개발 사례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Nimûneyên pêşxistina ramanan ji bo projeya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Contoh pembangunan idea untuk projek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പ്രോജക്റ്റിനായുള്ള ആശയ വികസന ഉദാഹരണങ്ങൾ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परियोजनाको लागि विचार विकास उदाहरणहरू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پروژې لپاره د مفکورې پراختیا مثالونه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Exemplos de desenvolvimento de ideias para o projeto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ਪ੍ਰੋਜੈਕਟ ਲਈ ਵਿਚਾਰ ਵਿਕਾਸ ਦੀਆਂ ਉਦਾਹਰਣਾਂ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Примеры развития идеи для проекта покраски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Примери развоја идеје за пројекат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Tusaalooyinka horumarinta fikradda mashruuca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Ejemplos de desarrollo de ideas para el proyecto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conto ngembangkeun gagasan pikeun proyék lukisan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Mifano ya maendeleo ya wazo kwa mradi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Exempel på idéutveckling för målningsprojektet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halimbawa ng pagbuo ng ideya para sa proyekto 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ஓவியத் திட்டத்திற்கான யோசனை மேம்பாட்டு எடுத்துக்காட்டுகள்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ตัวอย่างการพัฒนาไอเดียสำหรับโครงการวาดภาพ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projesi için fikir geliştirme örnekleri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Приклади розвитку ідей для проєкту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پروجیکٹ کے لیے آئیڈیا ڈویلپمنٹ کی مثالیں۔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Ví dụ về phát triển ý tưởng cho dự án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9cd2c0206_1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29cd2c0206_1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Generate lots of ideas and select the best!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Gjeneroni shumë ide dhe zgjidhni më të mirën!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ብዙ ሀሳቦችን ይፍጠሩ እና ምርጡን ይምረጡ!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توليد الكثير من الأفكار واختيار الأفضل!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Ստեղծեք բազմաթիվ գաղափարներ և ընտրեք լավագույնը։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moltes idees i tria la millor!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产生大量的想法并选择最好的！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Genereer veel ideeën en selecteer de beste!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زیادی خلق کنید و بهترین‌ها را انتخاب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Générez beaucoup d’idées et sélectionnez les meilleures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Generieren Sie viele Ideen und wählen Sie die besten aus!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ઘણા બધા વિચારો ઉત્પન્ન કરો અને શ્રેષ્ઠ પસંદ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बहुत सारे विचार उत्पन्न करें और सर्वोत्तम का चयन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tante idee e seleziona le migliori!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たくさんのアイデアを生み出し、最良のものを選択してください。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많은 아이디어를 생각해 보고 가장 좋은 아이디어를 선택하세요!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Gelek ramanan çêbikin û ya herî baş hilbijêrin!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Hasilkan banyak idea dan pilih yang terbaik!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ധാരാളം ആശയങ്ങൾ സൃഷ്ടിച്ച് മികച്ചത് തിരഞ്ഞെടുക്കുക!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धेरै विचारहरू उत्पन्न गर्नुहोस् र उत्तम छनौट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ډېر نظرونه پیدا کړئ او غوره یې غوره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Gere muitas ideias e selecione as melhores!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ਬਹੁਤ ਸਾਰੇ ਵਿਚਾਰ ਪੈਦਾ ਕਰੋ ਅਤੇ ਸਭ ਤੋਂ ਵਧੀਆ ਚੁਣੋ!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Генерируйте множество идей и выбирайте лучшие!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Генеришите много идеја и изаберите најбоље!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Abuur fikrado badan oo dooro kan ugu fiican!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¡Genera muchas ideas y selecciona la mejor!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Ngahasilkeun seueur ide sareng pilih anu pangsaéna!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mawazo mengi na uchague bora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Generera massor av idéer och välj ut de bästa!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maraming ideya at piliin ang pinakamahusay!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நிறைய யோசனைகளை உருவாக்கி, சிறந்ததைத் தேர்ந்தெடுங்கள்!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สร้างสรรค์ไอเดียมากมายและเลือกสิ่งที่ดีที่สุด!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sürü fikir üretin ve en iyilerini seçin!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Генеруйте багато ідей та оберіть найкращу!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بہت سارے آئیڈیاز تیار کریں اور بہترین کو منتخب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đưa ra nhiều ý tưởng và chọn ra ý tưởng tốt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9cd2c0206_1_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9cd2c0206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Gather reference photos to support your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Mblidhni foto referuese për të mbështetur idetë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ሃሳቦችህን ለመደገፍ የማመሳከሪያ ፎቶዎችን ሰብስብ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اجمع صورًا مرجعية لدعم أفكارك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Հավաքեք լուսանկարներ՝ ձեր գաղափարները հիմնավորելու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Reuneix fotos de referència per recolzar les teves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收集参考照片来支持你的想法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Verzamel referentiefoto's ter ondersteuning van uw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برای پشتیبانی از ایده‌هایتان، عکس‌های مرجع جمع‌آوری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Rassemblez des photos de référence pour étayer vos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Sammeln Sie Referenzfotos, um Ihre Ideen zu untermauern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વિચારોને સમર્થન આપવા માટે સંદર્ભ ફોટા એકત્રિત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विचारों के समर्थन के लिए संदर्भ तस्वीरें एकत्र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Raccogli foto di riferimento per supportare le tue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アイデアを裏付ける参考写真を集める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아이디어를 뒷받침할 참고 사진을 모으세요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Wêneyên referansê berhev bikin da ku ramanên xwe piştgirî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Kumpulkan foto rujukan untuk menyokong idea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ആശയങ്ങളെ പിന്തുണയ്ക്കുന്നതിനായി റഫറൻസ് ഫോട്ടോകൾ ശേഖരിക്കുക.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विचारहरूलाई समर्थन गर्न सन्दर्भ तस्बिरहरू सङ्कलन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نظرونو د ملاتړ لپاره د حوالې عکسونه راټول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Reúna fotos de referência para apoiar suas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ਵਿਚਾਰਾਂ ਦੇ ਸਮਰਥਨ ਲਈ ਹਵਾਲੇ ਦੀਆਂ ਫੋਟੋਆਂ ਇਕੱਠੀਆਂ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Соберите референсные фотографии для подтверждения ваших идей.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Прикупите референтне фотографије које поткрепљују ваше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ururi sawiro tixraac ah si aad u taageerto fikradahaaga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Reúne fotografías de referencia para respaldar tus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Kumpulkeun poto rujukan pikeun ngadukung ideu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Kusanya picha za marejeleo ili kuunga mkono mawazo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Samla referensbilder för att stödja dina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Magtipon ng mga reference na larawan upang suportahan ang iyong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யோசனைகளை ஆதரிக்க குறிப்பு புகைப்படங்களைச் சேகரிக்கவும்.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รวบรวมภาพอ้างอิงเพื่อสนับสนุนความคิดของคุณ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Fikirlerinizi desteklemek için referans fotoğraflar toplayın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Зберіть фотографії-посилання для підтвердження ваших ідей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خیالات کی تائید کے لیے حوالہ جاتی تصاویر جمع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Thu thập ảnh tham khảo để hỗ trợ ý tưởng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solidFill>
                <a:schemeClr val="dk1"/>
              </a:solidFill>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9cd2c0206_1_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29cd2c0206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Develop compositions with thumbnails and create a rough copy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kompozime me miniatura dhe krijoni një kopje të përafërt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ጥንቅሮችን በጥፍር አከሎች ይገንቡ እና ሻካራ ቅጂ ይፍጠሩ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تطوير التراكيب باستخدام الصور المصغرة وإنشاء نسخة تقريبية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Մշակեք մանրապատկերներով կոմպոզիցիաներ և ստեղծեք մոտավոր պատճեն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Desenvolupar composicions amb miniatures i crear una còpia preliminar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使用缩略图进行构图并创建草稿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composities met miniaturen en maak een kladversie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ترکیب‌بندی‌ها را با تصاویر کوچک توسعه دهید و یک نسخه خام ایجاد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des compositions avec des vignettes et créer une ébauche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Kompositionen mit Miniaturansichten und erstellen Sie eine Rohkopie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થંબનેલ્સ સાથે રચનાઓ વિકસાવો અને એક રફ કોપી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थंबनेल के साथ रचनाएँ विकसित करें और एक रफ कॉपी बनाएँ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composizioni con miniature e crea una bozza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サムネイルを使って構成を練り、ラフコピーを作成する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썸네일로 구성을 개발하고 대략적인 사본을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wêneyên piçûk kompozîsyonan pêşve bibin û kopiyek xav biafirînin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Bangunkan gubahan dengan lakaran kenit dan buat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തംബ്‌നെയിലുകൾ ഉപയോഗിച്ച് കോമ്പോസിഷനുകൾ വികസിപ്പിച്ച് ഒരു റഫ് കോപ്പി സൃഷ്ടിക്കുക.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थम्बनेलहरू सहितको रचनाहरू विकास गर्नुहोस् र एउटा रफ प्रतिलिपि सिर्जना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تمبیلونو سره کمپوزونه جوړ کړئ او یو ناڅاپه کاپي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Desenvolver composições com miniaturas e criar um rascunho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ਥੰਬਨੇਲ ਨਾਲ ਰਚਨਾਵਾਂ ਵਿਕਸਤ ਕਰੋ ਅਤੇ ਇੱਕ ਮੋਟਾ ਕਾਪੀ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Разрабатывайте композиции с помощью миниатюр и создавайте черновые копии.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композиције са сличицама и направите грубу копију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Samee halabuur leh thumbnails oo samee nuqul qallafsan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Desarrollar composiciones con miniaturas y crear un borrador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Kembangkeun komposisi nganggo gambar leutik sareng jieun salinan kasar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Tengeneza utunzi kwa vijipicha na uunde nakala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Utveckla kompositioner med miniatyrer och skapa en grov kopia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Bumuo ng mga komposisyon gamit ang mga thumbnail at lumikha ng isang magaspang na kopya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சிறுபடங்களுடன் இசையமைப்புகளை உருவாக்கி தோராயமான நகலை உருவாக்கவும்.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พัฒนาองค์ประกอบด้วยภาพย่อและสร้างสำเนาคร่าวๆ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Küçük resimlerle kompozisyonlar geliştirin ve kaba bir kopya oluşturun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Розробка композицій з мініатюрами та створення чорнового варіанту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تھمب نیلز کے ساتھ کمپوزیشن تیار کریں اور رف کاپی بنائیں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các tác phẩm với hình thu nhỏ và tạo bản sao thô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9cd2c0206_1_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29cd2c0206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Antoinette O’Keefe’s ideas developed into her final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Idetë e Antoinette O’Keefe u zhvilluan në pikturën e saj të fundit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የአንቶኔት ኦኪፍ ሀሳቦች በመጨረሻው ሥዕሏ ውስጥ ተገለጡ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تطورت أفكار أنطوانيت أوكيف إلى لوحتها النهائية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Անտուանետ Օ'Քիֆի գաղափարները զարգացան նրա վերջին նկարում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idees d'Antoinette O'Keefe es van desenvolupar en la seva pintura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安托瓦内特·奥基夫的想法发展成了她的最后一幅画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ideeën van Antoinette O'Keefe ontwikkelden zich tot haar laatste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ایده‌های آنتوانت اوکیف به نقاشی نهایی او تبدیل 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idées d’Antoinette O’Keefe se sont développées dans sa peinture finale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Antoinette O’Keefes Ideen entwickelten sich zu ihrem endgültigen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એન્ટોનેટ ઓ'કીફના વિચારો તેમના અંતિમ ચિત્રમાં વિકસિત થયા.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एंटोनेट ओ'कीफ के विचार उनकी अंतिम पेंटिंग में विकसित 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idee di Antoinette O'Keefe si svilupparono nel suo dipinto finale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アントワネット・オキーフのアイデアは彼女の最後の絵画に発展した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Antoinette O'Keefe의 아이디어는 그녀의 마지막 그림으로 발전했습니다.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Ramanên Antoinette O'Keefe bûn sedema çêbûna tabloya wê ya dawî.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Antoinette O'Keefe berkembang menjadi lukisan terakhirnya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ആന്റോനെറ്റ് ഒ'കീഫിന്റെ ആശയങ്ങൾ അവളുടെ അവസാന ചിത്രമായി വികസിച്ചു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एन्टोइनेट ओ'किफका विचारहरू उनको अन्तिम चित्रमा विकसित भए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انټوانیټ اوکیف نظرونه د هغې په وروستي انځور کې وده وکړه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 ideias de Antoinette O’Keefe se desenvolveram em sua pintura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ਐਂਟੋਇਨੇਟ ਓ'ਕੀਫ਼ ਦੇ ਵਿਚਾਰ ਉਸਦੀ ਅੰਤਿਮ ਪੇਂਟਿੰਗ ਵਿੱਚ ਵਿਕਸਤ ਹੋਏ।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Идеи Антуанетты О’Киф воплотились в ее последней картине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Идеје Антоанете О'Киф развиле су се у њену последњу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Fikradaha Antoinette O'Keefe waxay horumariyeen sawirkeedii ugu dambeeyay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Las ideas de Antoinette O’Keefe se desarrollaron en su pintura final.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gagasan Antoinette O'Keefe urang dimekarkeun jadi lukisan ahir 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Mawazo ya Antoinette O'Keefe yalikua katika uchoraji wake wa mwisho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Antoinette O’Keefes idéer utvecklades till hennes slutliga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ideya ni Antoinette O'Keefe ay nabuo sa kanyang huling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அன்டோனெட் ஓ'கீஃபின் கருத்துக்கள் அவரது இறுதி ஓவியமாக வளர்ந்தன.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แนวคิดของแอนโทเน็ตต์ โอคีฟพัฒนาเป็นภาพวาดสุดท้ายของเธอ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Antoinette O'Keefe'nin fikirleri son resmine dönüştü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Ідеї ​​Антуанетти О'Кіф розвинулися в її останню картину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Antoinette O'Keefe کے خیالات اس کی آخری پینٹنگ میں تیار ہوئے۔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ý tưởng của Antoinette O’Keefe đã phát triển thành bức tranh cuối cùng của bà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11af808f0e0_0_2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11af808f0e0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5b46580dae_0_9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25b46580dae_0_9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188174be90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188174be90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5b46580dae_0_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25b46580da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All Art 10 languages in one centred column,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what should I be doing today? Stop your painting skill builders. As part of your idea development for your painting, you will be able to practice painting specific things related to your artwork. This is more useful. Continue developing your idea for your painting. Continue generating a lot of ideas, combine the best, and get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Çfarë duhet të bëj sot? Ndalo së ndërtuari aftësitë e tua në pikturë. Si pjesë e zhvillimit të idesë për pikturën tënde, do të jesh në gjendje të praktikosh pikturimin e gjërave specifike që lidhen me veprën tënde artistike. Kjo është më e dobishme. Vazhdo të zhvillosh idenë tënde për pikturën tënde. Vazhdo të gjenerosh shumë ide, kombino më të mirat dhe merr foto referuese.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ታዲያ ዛሬ ምን ማድረግ አለብኝ? የቀለም ችሎታ ግንበኞችዎን ያቁሙ። ለሥዕልዎ የሃሳብዎ እድገት አካል እንደመሆንዎ መጠን ከሥዕል ሥራዎ ጋር የተያያዙ ልዩ ነገሮችን መቀባትን መለማመድ ይችላሉ። ይህ የበለጠ ጠቃሚ ነው. ለሥዕልዎ ሀሳብዎን ማዳበርዎን ይቀጥሉ። ብዙ ሀሳቦችን ማፍለቅዎን ይቀጥሉ፣ ምርጡን ያጣምሩ እና የማጣቀሻ ፎቶዎችን ያግኙ።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ماذا عليّ أن أفعل اليوم؟ توقف عن بناء مهاراتك في الرسم. كجزء من تطوير أفكارك للوحتك، ستتمكن من التدرب على رسم أشياء محددة تتعلق بعملك الفني. هذا أكثر فائدة. استمر في تطوير فكرة لوحتك. استمر في توليد العديد من الأفكار، واجمع أفضلها، واحصل على صور مرجعية.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Ուրեմն ի՞նչ պետք է անեմ այսօր։ Դադարեցրեք ձեր նկարչական հմտությունների զարգացումը։ Որպես ձեր նկարի գաղափարի մշակման մաս, դուք կկարողանաք մարզվել ձեր արվեստի գործին վերաբերող որոշակի բաներ նկարելու վրա։ Սա ավելի օգտակար է։ Շարունակեք զարգացնել ձեր նկարի գաղափարը։ Շարունակեք ստեղծել շատ գաղափարներ, համատեղել լավագույնները և ստանալ հղումներ ունեցող լուսանկարներ։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Aleshores, què hauria de fer avui? Deixa de construir les teves habilitats de pintura. Com a part del desenvolupament de la idea per a la teva pintura, podràs practicar pintant coses específiques relacionades amb la teva obra d'art. Això és més útil. Continua desenvolupant la teva idea per a la teva pintura. Continua generant moltes idees, combina les millors i aconsegueix fotos de referència.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那么我今天应该做什么呢？停止你的绘画技巧训练。作为你绘画构思的一部分，你可以练习画一些与你的作品相关的具体事物。这更有用。继续构思你的绘画构思。继续构思各种想法，整合其中最好的，并参考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Dus wat moet ik vandaag doen? Stop met het ontwikkelen van je schildervaardigheden. Als onderdeel van je ideeontwikkeling voor je schilderij kun je oefenen met het schilderen van specifieke dingen die verband houden met je kunstwerk. Dit is nuttiger. Blijf je idee voor je schilderij ontwikkelen. Blijf veel ideeën genereren, combineer de beste en verzamel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خب، امروز باید چیکار کنم؟ مهارت‌های نقاشی‌تون رو کنار بذارید. به عنوان بخشی از ایده‌پردازی برای نقاشی‌تون، می‌تونید روی نقاشی چیزهای خاص مرتبط با اثر هنری‌تون تمرین کنید. این مفیدتره. به ایده‌پردازی برای نقاشی‌تون ادامه بدید. به تولید ایده‌های زیاد ادامه بدید، بهترین‌ها رو ترکیب کنید و عکس‌های مرجع بگیرید.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Alors, que dois-je faire aujourd'hui ? Arrêtez vos exercices de peinture. Pour développer vos idées, vous pourrez vous entraîner à peindre des éléments spécifiques liés à votre œuvre. C'est plus utile. Continuez à développer votre idée. Continuez à générer beaucoup d'idées, combinez les meilleures et prenez des photos de référence.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sollte ich heute also tun? Hör auf, deine Malfähigkeiten zu verbessern. Im Rahmen deiner Ideenentwicklung für dein Gemälde kannst du üben, bestimmte Dinge zu malen, die mit deinem Kunstwerk zusammenhängen. Das ist nützlicher. Entwickle deine Idee für dein Gemälde weiter. Entwickle weiterhin viele Ideen, kombiniere die besten und besorge dir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 આજે મારે શું કરવું જોઈએ? તમારા ચિત્રકામ કૌશલ્ય નિર્માતાઓનું કામ બંધ કરો. તમારા ચિત્રકામ માટે તમારા વિચાર વિકાસના ભાગ રૂપે, તમે તમારા કલાકૃતિને લગતી ચોક્કસ વસ્તુઓ ચિત્રકામ કરવાનો અભ્યાસ કરી શકશો. આ વધુ ઉપયોગી છે. તમારા ચિત્રકામ માટે તમારા વિચાર વિકસાવવાનું ચાલુ રાખો. ઘણા બધા વિચારો ઉત્પન્ન કરવાનું ચાલુ રાખો, શ્રેષ્ઠને ભેગા કરો અને સંદર્ભ ફોટા મેળવો.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 आज मुझे क्या करना चाहिए? अपनी पेंटिंग स्किल्स बनाना बंद करो। अपनी पेंटिंग के लिए आइडिया डेवलपमेंट के एक हिस्से के रूप में, आप अपनी कलाकृति से जुड़ी विशिष्ट चीज़ों को पेंट करने का अभ्यास कर पाएँगे। यह ज़्यादा उपयोगी है। अपनी पेंटिंग के लिए आइडिया डेवलप करते रहो। ढेर सारे आइडियाज़ बनाते रहो, बेहतरीन आइडियाज़ को मिलाते रहो, और रेफरेंस फ़ोटोज़ लेते 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Quindi cosa dovrei fare oggi? Smettere di sviluppare le tue abilità pittoriche. Come parte dello sviluppo dell'idea per il tuo dipinto, potrai esercitarti a dipingere oggetti specifici correlati alla tua opera d'arte. Questo è più utile. Continua a sviluppare l'idea per il tuo dipinto. Continua a generare molte idee, combina le migliori e ottieni foto di riferimento.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では、今日は何をすべきでしょうか？絵画のスキルアップはやめましょう。絵画のアイデアを練る過程で、作品に関連する具体的なものを描く練習をしましょう。これはより効果的です。絵画のアイデアを練り続けましょう。たくさんのアイデアを生み出し、それらを組み合わせ、参考となる写真を用意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그럼 오늘은 뭘 해야 할까요? 그림 실력 쌓는 건 그만하세요. 그림 아이디어 개발의 일환으로, 작품과 관련된 구체적인 그림을 그려보는 연습을 할 수 있을 거예요. 이게 더 유용하겠죠? 그림 아이디어를 계속 발전시켜 나가세요. 계속해서 많은 아이디어를 떠올리고, 최고의 아이디어들을 모아서 참고 사진을 찍으세요.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ber vê yekê divê ez îro çi bikim? Avakerên jêhatîbûna xwe ya boyaxkirinê rawestînin. Wekî beşek ji pêşxistina ramanên xwe ji bo tabloya xwe, hûn ê bikaribin pratîka boyaxkirina tiştên taybetî yên bi hunera xwe ve girêdayî bikin. Ev bikêrtir e. Berdewam bikin bi pêşxistina ramanên xwe ji bo tabloya xwe. Berdewam bikin bi çêkirina gelek ramanan, yên çêtirîn bikin yek û wêneyên referansê bistînin.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Jadi apa yang perlu saya lakukan hari ini? Hentikan pembina kemahiran melukis anda. Sebagai sebahagian daripada pembangunan idea anda untuk lukisan anda, anda akan dapat berlatih melukis perkara khusus yang berkaitan dengan karya seni anda. Ini lebih berguna. Teruskan membangunkan idea anda untuk lukisan anda. Teruskan menjana banyak idea, gabungkan yang terbaik dan dapatkan foto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അപ്പോൾ ഇന്ന് ഞാൻ എന്തുചെയ്യണം? നിങ്ങളുടെ പെയിന്റിംഗ് വൈദഗ്ദ്ധ്യം വികസിപ്പിക്കുന്നത് നിർത്തുക. നിങ്ങളുടെ പെയിന്റിംഗിനായി ആശയ വികസനത്തിന്റെ ഭാഗമായി, നിങ്ങളുടെ കലാസൃഷ്ടിയുമായി ബന്ധപ്പെട്ട പ്രത്യേക കാര്യങ്ങൾ പെയിന്റിംഗ് പരിശീലിക്കാൻ നിങ്ങൾക്ക് കഴിയും. ഇത് കൂടുതൽ ഉപയോഗപ്രദമാണ്. നിങ്ങളുടെ പെയിന്റിംഗിനായി നിങ്ങളുടെ ആശയം വികസിപ്പിക്കുന്നത് തുടരുക. ധാരാളം ആശയങ്ങൾ സൃഷ്ടിക്കുന്നത് തുടരുക, മികച്ചത് സംയോജിപ്പിക്കുക, റഫറൻസ് ഫോട്ടോകൾ നേടുക.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त्यसो भए आज म के गर्नुपर्छ? आफ्नो चित्रकला कौशल निर्माणकर्ताहरू बन्द गर्नुहोस्। आफ्नो चित्रकलाको लागि विचार विकासको भागको रूपमा, तपाईं आफ्नो कलाकृतिसँग सम्बन्धित विशिष्ट चीजहरू चित्रकला अभ्यास गर्न सक्षम हुनुहुनेछ। यो अझ उपयोगी छ। आफ्नो चित्रकलाको लागि आफ्नो विचार विकास गर्न जारी राख्नुहोस्। धेरै विचारहरू उत्पन्न गर्न जारी राख्नुहोस्, उत्कृष्ट संयोजन गर्नुहोस्, र सन्दर्भ फोटोहरू प्राप्त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نو زه باید نن څه وکړم؟ د خپل نقاشۍ مهارت جوړونکي ودروئ. ستاسو د نقاشۍ لپاره ستاسو د مفکورې پراختیا د یوې برخې په توګه، تاسو به وکولی شئ د خپل هنري کار پورې اړوند ځانګړي شیان د نقاشۍ تمرین وکړئ. دا ډیر ګټور دی. د خپل نقاشۍ لپاره د خپل مفکورې پراختیا ته دوام ورکړئ. ډیری نظرونه رامینځته کولو ته دوام ورکړئ، غوره سره یوځای کړئ، او د حوالې عکسونه ترلاسه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Então, o que devo fazer hoje? Pare de desenvolver suas habilidades de pintura. Como parte do desenvolvimento de ideias para sua pintura, você poderá praticar a pintura de coisas específicas relacionadas à sua obra de arte. Isso é mais útil. Continue desenvolvendo sua ideia para sua pintura. Continue gerando muitas ideias, combinando as melhores e obtendo fotos de referência.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 ਅੱਜ ਮੈਨੂੰ ਕੀ ਕਰਨਾ ਚਾਹੀਦਾ ਹੈ? ਆਪਣੇ ਪੇਂਟਿੰਗ ਹੁਨਰ ਨਿਰਮਾਤਾਵਾਂ ਨੂੰ ਰੋਕੋ। ਆਪਣੀ ਪੇਂਟਿੰਗ ਲਈ ਆਪਣੇ ਵਿਚਾਰ ਵਿਕਾਸ ਦੇ ਹਿੱਸੇ ਵਜੋਂ, ਤੁਸੀਂ ਆਪਣੀ ਕਲਾਕਾਰੀ ਨਾਲ ਸਬੰਧਤ ਖਾਸ ਚੀਜ਼ਾਂ ਨੂੰ ਪੇਂਟ ਕਰਨ ਦਾ ਅਭਿਆਸ ਕਰਨ ਦੇ ਯੋਗ ਹੋਵੋਗੇ। ਇਹ ਵਧੇਰੇ ਲਾਭਦਾਇਕ ਹੈ। ਆਪਣੀ ਪੇਂਟਿੰਗ ਲਈ ਆਪਣੇ ਵਿਚਾਰ ਨੂੰ ਵਿਕਸਤ ਕਰਨਾ ਜਾਰੀ ਰੱਖੋ। ਬਹੁਤ ਸਾਰੇ ਵਿਚਾਰ ਤਿਆਰ ਕਰਨਾ ਜਾਰੀ ਰੱਖੋ, ਸਭ ਤੋਂ ਵਧੀਆ ਨੂੰ ਜੋੜੋ, ਅਤੇ ਹਵਾਲਾ ਫੋਟੋਆਂ ਪ੍ਰਾਪਤ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Итак, чем мне заняться сегодня? Прекратите развивать свои навыки рисования. В рамках развития идеи для картины вы сможете попрактиковаться в рисовании конкретных элементов, связанных с вашим произведением. Это будет гораздо полезнее. Продолжайте развивать идею для картины. Продолжайте генерировать множество идей, объединять лучшие из них и получать референсные фотографии.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 шта би требало да радим данас? Престаните да градите своје сликарске вештине. Као део развоја идеје за своју слику, моћи ћете да вежбате сликање одређених ствари везаних за ваше уметничко дело. Ово је корисније. Наставите да развијате своју идеју за своју слику. Наставите да генеришете много идеја, комбинујте најбоље и набавите референтне фотографије.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Haddaba maxaan sameeyaa maanta? Jooji xirfad-dhisayaashaada rinjiyeynta. Iyada oo qayb ka ah horumarinta fikradaada rinjiyeyntaada, waxaad awoodi doontaa inaad ku tababarato rinjiyeynta waxyaabo gaar ah oo la xidhiidha farshaxankaaga. Tani waa ka faa'iido badan. Sii wad horumarinta fikradaada rinjiyeyntaada. Sii wad abuurista fikrado badan, isku dar kuwa ugu fiican, oo hel sawirro tixraac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¿Qué debería hacer hoy? Deja de desarrollar tus habilidades de pintura. Como parte del desarrollo de tu idea para la pintura, podrás practicar pintando elementos específicos relacionados con ella. Esto es más útil. Sigue desarrollando tu idea para la pintura. Sigue generando muchas ideas, combina las mejores y consigue fotos de referencia.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Janten naon anu kuring kedah laksanakeun ayeuna? Ngeureunkeun pembina kaahlian lukisan anjeun. Salaku bagian tina pamekaran ide anjeun pikeun lukisan anjeun, anjeun bakal tiasa latihan ngalukis hal-hal khusus anu aya hubunganana sareng karya seni anjeun. Ieu leuwih mangpaat. Nuluykeun ngembangkeun ide anjeun pikeun lukisan anjeun. Teruskeun ngahasilkeun seueur ide, ngagabungkeun anu pangsaéna, sareng kéngingkeun poto rujukan.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Kwa hivyo nifanye nini leo? Acha wajenzi wako wa ustadi wa uchoraji. Kama sehemu ya ukuzaji wa wazo lako la uchoraji wako, utaweza kufanya mazoezi ya kuchora vitu maalum vinavyohusiana na mchoro wako. Hii ni muhimu zaidi. Endelea kukuza wazo lako la uchoraji wako. Endelea kutoa mawazo mengi, unganisha yaliyo bora zaidi na upate picha za marejeleo.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Så vad ska jag göra idag? Sluta bygga upp dina färdigheter i måleri. Som en del av din idéutveckling för din målning kommer du att kunna öva på att måla specifika saker relaterade till ditt konstverk. Detta är mer användbart. Fortsätt att utveckla din idé för din målning. Fortsätt att generera många idéer, kombinera de bästa och skaffa referensbilder.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Kaya ano ang dapat kong gawin ngayon? Itigil ang iyong mga tagabuo ng kasanayan sa pagpipinta. Bilang bahagi ng iyong pagbuo ng ideya para sa iyong pagpipinta, magagawa mong magsanay ng pagpipinta ng mga partikular na bagay na nauugnay sa iyong likhang sining. Ito ay mas kapaki-pakinabang. Ipagpatuloy ang pagbuo ng iyong ideya para sa iyong pagpipinta. Magpatuloy sa pagbuo ng maraming ideya, pagsamahin ang pinakamahusay, at kumuha ng mga reference na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 இன்று நான் என்ன செய்ய வேண்டும்? உங்கள் ஓவியத் திறனை உருவாக்குவதை நிறுத்துங்கள். உங்கள் ஓவியத்திற்கான யோசனை வளர்ச்சியின் ஒரு பகுதியாக, உங்கள் கலைப்படைப்பு தொடர்பான குறிப்பிட்ட விஷயங்களை ஓவியம் வரைவதைப் பயிற்சி செய்ய முடியும். இது மிகவும் பயனுள்ளதாக இருக்கும். உங்கள் ஓவியத்திற்கான உங்கள் யோசனையை தொடர்ந்து உருவாக்குங்கள். தொடர்ந்து நிறைய யோசனைகளை உருவாக்குங்கள், சிறந்தவற்றை இணைத்து, குறிப்பு புகைப்படங்களைப் பெறுங்கள்.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วันนี้ฉันควรทำอะไรดี? หยุดพัฒนาทักษะการวาดภาพของคุณเสียที ส่วนหนึ่งของการพัฒนาไอเดียสำหรับการวาดภาพของคุณ คุณจะได้ฝึกฝนการวาดภาพเฉพาะส่วนที่เกี่ยวข้องกับงานศิลปะของคุณ ซึ่งจะเป็นประโยชน์มากกว่า พัฒนาไอเดียสำหรับการวาดภาพของคุณต่อไป สร้างสรรค์ไอเดียใหม่ๆ อย่างต่อเนื่อง ผสมผสานไอเดียที่ดีที่สุด และหาภาพอ้างอิง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Peki bugün ne yapmalıyım? Resim becerilerinizi geliştirmeyi bırakın. Resim fikirleriniz gelişirken, sanat eserinizle ilgili belirli şeyleri boyama pratiği yapabileceksiniz. Bu daha faydalı. Resminiz için fikrinizi geliştirmeye devam edin. Bol bol fikir üretmeye devam edin, en iyilerini birleştirin ve referans fotoğraflar edinin.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То що ж мені робити сьогодні? Припиніть розвивати свої навички малювання. В рамках розвитку ідеї для вашої картини ви зможете потренуватися малювати конкретні речі, пов'язані з вашою творчістю. Це корисніше. Продовжуйте розвивати свою ідею для картини. Продовжуйте генерувати багато ідей, поєднуйте найкраще та отримуйте фотографії для довідки.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 آج مجھے کیا کرنا چاہیے؟ اپنی پینٹنگ کی مہارت بنانے والوں کو روکیں۔ اپنی پینٹنگ کے لیے آپ کے آئیڈیا ڈیولپمنٹ کے حصے کے طور پر، آپ اپنے آرٹ ورک سے متعلق مخصوص چیزوں کو پینٹ کرنے کی مشق کر سکیں گے۔ یہ زیادہ مفید ہے۔ اپنی پینٹنگ کے لیے اپنا خیال تیار کرنا جاری رکھیں۔ بہت سارے خیالات پیدا کرنا جاری رکھیں، بہترین کو یکجا کریں، اور حوالہ جاتی تصاویر حاصل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Vậy hôm nay tôi nên làm gì? Hãy dừng việc rèn luyện kỹ năng hội họa. Trong quá trình phát triển ý tưởng cho bức tranh, bạn sẽ được thực hành vẽ những chi tiết cụ thể liên quan đến tác phẩm nghệ thuật của mình. Điều này hữu ích hơn. Hãy tiếp tục phát triển ý tưởng cho bức tranh của bạn. Tiếp tục tạo ra thật nhiều ý tưởng, kết hợp những ý tưởng tốt nhất và chụp ảnh tham khảo.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009f040c90_0_47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009f040c90_0_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5b46580dae_0_10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0" name="Google Shape;600;g25b46580dae_0_10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5b46580dae_0_116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607" name="Google Shape;607;g25b46580dae_0_11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298eebe197c_0_2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298eebe197c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25b46580dae_0_13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25b46580dae_0_1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88f1293bd9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88f1293b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13745893aa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13745893aa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5b46580dae_0_1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25b46580dae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6"/>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6"/>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4" name="Google Shape;74;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5" name="Google Shape;75;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7"/>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9" name="Google Shape;79;p17"/>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0" name="Google Shape;80;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1" name="Google Shape;81;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3" name="Shape 83"/>
        <p:cNvGrpSpPr/>
        <p:nvPr/>
      </p:nvGrpSpPr>
      <p:grpSpPr>
        <a:xfrm>
          <a:off x="0" y="0"/>
          <a:ext cx="0" cy="0"/>
          <a:chOff x="0" y="0"/>
          <a:chExt cx="0" cy="0"/>
        </a:xfrm>
      </p:grpSpPr>
      <p:sp>
        <p:nvSpPr>
          <p:cNvPr id="84" name="Google Shape;84;p18"/>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5" name="Google Shape;85;p18"/>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86" name="Google Shape;86;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9" name="Shape 89"/>
        <p:cNvGrpSpPr/>
        <p:nvPr/>
      </p:nvGrpSpPr>
      <p:grpSpPr>
        <a:xfrm>
          <a:off x="0" y="0"/>
          <a:ext cx="0" cy="0"/>
          <a:chOff x="0" y="0"/>
          <a:chExt cx="0" cy="0"/>
        </a:xfrm>
      </p:grpSpPr>
      <p:sp>
        <p:nvSpPr>
          <p:cNvPr id="90" name="Google Shape;90;p1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1" name="Google Shape;91;p19"/>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 name="Google Shape;92;p19"/>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3" name="Google Shape;93;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4" name="Google Shape;94;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5" name="Google Shape;95;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6" name="Shape 96"/>
        <p:cNvGrpSpPr/>
        <p:nvPr/>
      </p:nvGrpSpPr>
      <p:grpSpPr>
        <a:xfrm>
          <a:off x="0" y="0"/>
          <a:ext cx="0" cy="0"/>
          <a:chOff x="0" y="0"/>
          <a:chExt cx="0" cy="0"/>
        </a:xfrm>
      </p:grpSpPr>
      <p:sp>
        <p:nvSpPr>
          <p:cNvPr id="97" name="Google Shape;97;p20"/>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8" name="Google Shape;98;p20"/>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99" name="Google Shape;99;p20"/>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0" name="Google Shape;100;p20"/>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01" name="Google Shape;101;p20"/>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2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7" name="Google Shape;107;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9" name="Google Shape;109;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2" name="Google Shape;112;p22"/>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3" name="Google Shape;113;p22"/>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14" name="Google Shape;114;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7" name="Shape 117"/>
        <p:cNvGrpSpPr/>
        <p:nvPr/>
      </p:nvGrpSpPr>
      <p:grpSpPr>
        <a:xfrm>
          <a:off x="0" y="0"/>
          <a:ext cx="0" cy="0"/>
          <a:chOff x="0" y="0"/>
          <a:chExt cx="0" cy="0"/>
        </a:xfrm>
      </p:grpSpPr>
      <p:sp>
        <p:nvSpPr>
          <p:cNvPr id="118" name="Google Shape;118;p2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9" name="Google Shape;119;p23"/>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20" name="Google Shape;120;p23"/>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21" name="Google Shape;121;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3" name="Google Shape;123;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4" name="Shape 124"/>
        <p:cNvGrpSpPr/>
        <p:nvPr/>
      </p:nvGrpSpPr>
      <p:grpSpPr>
        <a:xfrm>
          <a:off x="0" y="0"/>
          <a:ext cx="0" cy="0"/>
          <a:chOff x="0" y="0"/>
          <a:chExt cx="0" cy="0"/>
        </a:xfrm>
      </p:grpSpPr>
      <p:sp>
        <p:nvSpPr>
          <p:cNvPr id="125" name="Google Shape;125;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6" name="Google Shape;126;p24"/>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0" name="Shape 130"/>
        <p:cNvGrpSpPr/>
        <p:nvPr/>
      </p:nvGrpSpPr>
      <p:grpSpPr>
        <a:xfrm>
          <a:off x="0" y="0"/>
          <a:ext cx="0" cy="0"/>
          <a:chOff x="0" y="0"/>
          <a:chExt cx="0" cy="0"/>
        </a:xfrm>
      </p:grpSpPr>
      <p:sp>
        <p:nvSpPr>
          <p:cNvPr id="131" name="Google Shape;131;p25"/>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grpSp>
        <p:nvGrpSpPr>
          <p:cNvPr id="141" name="Google Shape;141;p27"/>
          <p:cNvGrpSpPr/>
          <p:nvPr/>
        </p:nvGrpSpPr>
        <p:grpSpPr>
          <a:xfrm>
            <a:off x="4350279" y="3807170"/>
            <a:ext cx="443589" cy="140843"/>
            <a:chOff x="4137525" y="2915950"/>
            <a:chExt cx="869100" cy="207000"/>
          </a:xfrm>
        </p:grpSpPr>
        <p:sp>
          <p:nvSpPr>
            <p:cNvPr id="142" name="Google Shape;142;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46" name="Google Shape;146;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3" name="Google Shape;153;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8" name="Google Shape;158;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9" name="Google Shape;159;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2" name="Google Shape;162;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7" name="Shape 167"/>
        <p:cNvGrpSpPr/>
        <p:nvPr/>
      </p:nvGrpSpPr>
      <p:grpSpPr>
        <a:xfrm>
          <a:off x="0" y="0"/>
          <a:ext cx="0" cy="0"/>
          <a:chOff x="0" y="0"/>
          <a:chExt cx="0" cy="0"/>
        </a:xfrm>
      </p:grpSpPr>
      <p:sp>
        <p:nvSpPr>
          <p:cNvPr id="168" name="Google Shape;168;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9" name="Google Shape;169;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 name="Google Shape;172;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3" name="Google Shape;173;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4" name="Google Shape;174;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5" name="Google Shape;175;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6" name="Google Shape;176;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9" name="Google Shape;179;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2" name="Google Shape;182;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1.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9" name="Google Shape;139;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1" Type="http://schemas.openxmlformats.org/officeDocument/2006/relationships/image" Target="../media/image19.jpg"/><Relationship Id="rId10" Type="http://schemas.openxmlformats.org/officeDocument/2006/relationships/image" Target="../media/image15.jpg"/><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14.jpg"/><Relationship Id="rId4" Type="http://schemas.openxmlformats.org/officeDocument/2006/relationships/image" Target="../media/image20.jpg"/><Relationship Id="rId9" Type="http://schemas.openxmlformats.org/officeDocument/2006/relationships/image" Target="../media/image21.jpg"/><Relationship Id="rId5" Type="http://schemas.openxmlformats.org/officeDocument/2006/relationships/image" Target="../media/image28.jpg"/><Relationship Id="rId6" Type="http://schemas.openxmlformats.org/officeDocument/2006/relationships/image" Target="../media/image18.jpg"/><Relationship Id="rId7" Type="http://schemas.openxmlformats.org/officeDocument/2006/relationships/image" Target="../media/image17.jpg"/><Relationship Id="rId8" Type="http://schemas.openxmlformats.org/officeDocument/2006/relationships/image" Target="../media/image1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2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2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1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2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1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19.jpg"/></Relationships>
</file>

<file path=ppt/slides/_rels/slide33.xml.rels><?xml version="1.0" encoding="UTF-8" standalone="yes"?><Relationships xmlns="http://schemas.openxmlformats.org/package/2006/relationships"><Relationship Id="rId11" Type="http://schemas.openxmlformats.org/officeDocument/2006/relationships/image" Target="../media/image19.jpg"/><Relationship Id="rId10" Type="http://schemas.openxmlformats.org/officeDocument/2006/relationships/image" Target="../media/image15.jpg"/><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14.jpg"/><Relationship Id="rId4" Type="http://schemas.openxmlformats.org/officeDocument/2006/relationships/image" Target="../media/image20.jpg"/><Relationship Id="rId9" Type="http://schemas.openxmlformats.org/officeDocument/2006/relationships/image" Target="../media/image21.jpg"/><Relationship Id="rId5" Type="http://schemas.openxmlformats.org/officeDocument/2006/relationships/image" Target="../media/image28.jpg"/><Relationship Id="rId6" Type="http://schemas.openxmlformats.org/officeDocument/2006/relationships/image" Target="../media/image18.jpg"/><Relationship Id="rId7" Type="http://schemas.openxmlformats.org/officeDocument/2006/relationships/image" Target="../media/image17.jpg"/><Relationship Id="rId8" Type="http://schemas.openxmlformats.org/officeDocument/2006/relationships/image" Target="../media/image1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1" Type="http://schemas.openxmlformats.org/officeDocument/2006/relationships/image" Target="../media/image29.jpg"/><Relationship Id="rId10" Type="http://schemas.openxmlformats.org/officeDocument/2006/relationships/image" Target="../media/image23.jpg"/><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22.jpg"/><Relationship Id="rId4" Type="http://schemas.openxmlformats.org/officeDocument/2006/relationships/image" Target="../media/image25.jpg"/><Relationship Id="rId9" Type="http://schemas.openxmlformats.org/officeDocument/2006/relationships/image" Target="../media/image38.jpg"/><Relationship Id="rId5" Type="http://schemas.openxmlformats.org/officeDocument/2006/relationships/image" Target="../media/image24.jpg"/><Relationship Id="rId6" Type="http://schemas.openxmlformats.org/officeDocument/2006/relationships/image" Target="../media/image27.jpg"/><Relationship Id="rId7" Type="http://schemas.openxmlformats.org/officeDocument/2006/relationships/image" Target="../media/image37.jpg"/><Relationship Id="rId8" Type="http://schemas.openxmlformats.org/officeDocument/2006/relationships/image" Target="../media/image2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22.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image" Target="../media/image2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8.xml"/><Relationship Id="rId3" Type="http://schemas.openxmlformats.org/officeDocument/2006/relationships/image" Target="../media/image2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2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1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0.xml"/><Relationship Id="rId3" Type="http://schemas.openxmlformats.org/officeDocument/2006/relationships/image" Target="../media/image3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 Id="rId3" Type="http://schemas.openxmlformats.org/officeDocument/2006/relationships/image" Target="../media/image2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image" Target="../media/image3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2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29.jpg"/></Relationships>
</file>

<file path=ppt/slides/_rels/slide45.xml.rels><?xml version="1.0" encoding="UTF-8" standalone="yes"?><Relationships xmlns="http://schemas.openxmlformats.org/package/2006/relationships"><Relationship Id="rId11" Type="http://schemas.openxmlformats.org/officeDocument/2006/relationships/image" Target="../media/image29.jpg"/><Relationship Id="rId10" Type="http://schemas.openxmlformats.org/officeDocument/2006/relationships/image" Target="../media/image23.jpg"/><Relationship Id="rId1" Type="http://schemas.openxmlformats.org/officeDocument/2006/relationships/slideLayout" Target="../slideLayouts/slideLayout11.xml"/><Relationship Id="rId2" Type="http://schemas.openxmlformats.org/officeDocument/2006/relationships/notesSlide" Target="../notesSlides/notesSlide45.xml"/><Relationship Id="rId3" Type="http://schemas.openxmlformats.org/officeDocument/2006/relationships/image" Target="../media/image22.jpg"/><Relationship Id="rId4" Type="http://schemas.openxmlformats.org/officeDocument/2006/relationships/image" Target="../media/image25.jpg"/><Relationship Id="rId9" Type="http://schemas.openxmlformats.org/officeDocument/2006/relationships/image" Target="../media/image38.jpg"/><Relationship Id="rId5" Type="http://schemas.openxmlformats.org/officeDocument/2006/relationships/image" Target="../media/image24.jpg"/><Relationship Id="rId6" Type="http://schemas.openxmlformats.org/officeDocument/2006/relationships/image" Target="../media/image27.jpg"/><Relationship Id="rId7" Type="http://schemas.openxmlformats.org/officeDocument/2006/relationships/image" Target="../media/image37.jpg"/><Relationship Id="rId8" Type="http://schemas.openxmlformats.org/officeDocument/2006/relationships/image" Target="../media/image26.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45.jpg"/><Relationship Id="rId4" Type="http://schemas.openxmlformats.org/officeDocument/2006/relationships/image" Target="../media/image47.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 Id="rId3" Type="http://schemas.openxmlformats.org/officeDocument/2006/relationships/image" Target="../media/image40.jpg"/><Relationship Id="rId4" Type="http://schemas.openxmlformats.org/officeDocument/2006/relationships/image" Target="../media/image4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33.jpg"/><Relationship Id="rId4" Type="http://schemas.openxmlformats.org/officeDocument/2006/relationships/image" Target="../media/image35.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 Id="rId3" Type="http://schemas.openxmlformats.org/officeDocument/2006/relationships/image" Target="../media/image32.jpg"/><Relationship Id="rId4" Type="http://schemas.openxmlformats.org/officeDocument/2006/relationships/image" Target="../media/image34.jpg"/><Relationship Id="rId5" Type="http://schemas.openxmlformats.org/officeDocument/2006/relationships/image" Target="../media/image42.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image" Target="../media/image39.jp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4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3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3.xml"/><Relationship Id="rId3" Type="http://schemas.openxmlformats.org/officeDocument/2006/relationships/image" Target="../media/image4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4.xml"/><Relationship Id="rId3" Type="http://schemas.openxmlformats.org/officeDocument/2006/relationships/image" Target="../media/image41.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descr="All text" id="190" name="Google Shape;190;p38"/>
          <p:cNvSpPr txBox="1"/>
          <p:nvPr/>
        </p:nvSpPr>
        <p:spPr>
          <a:xfrm>
            <a:off x="0" y="0"/>
            <a:ext cx="6117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00FF00"/>
                </a:solidFill>
                <a:latin typeface="Oswald"/>
                <a:ea typeface="Oswald"/>
                <a:cs typeface="Oswald"/>
                <a:sym typeface="Oswald"/>
              </a:rPr>
              <a:t>Time to develop your ideas!</a:t>
            </a:r>
            <a:endParaRPr sz="3600">
              <a:solidFill>
                <a:srgbClr val="00FF00"/>
              </a:solidFill>
              <a:latin typeface="Oswald"/>
              <a:ea typeface="Oswald"/>
              <a:cs typeface="Oswald"/>
              <a:sym typeface="Oswald"/>
            </a:endParaRPr>
          </a:p>
          <a:p>
            <a:pPr indent="0" lvl="0" marL="0" rtl="0" algn="l">
              <a:spcBef>
                <a:spcPts val="0"/>
              </a:spcBef>
              <a:spcAft>
                <a:spcPts val="0"/>
              </a:spcAft>
              <a:buNone/>
            </a:pPr>
            <a:r>
              <a:t/>
            </a:r>
            <a:endParaRPr sz="3000">
              <a:solidFill>
                <a:srgbClr val="FFFFFF"/>
              </a:solidFill>
              <a:latin typeface="Oswald"/>
              <a:ea typeface="Oswald"/>
              <a:cs typeface="Oswald"/>
              <a:sym typeface="Oswald"/>
            </a:endParaRPr>
          </a:p>
          <a:p>
            <a:pPr indent="0" lvl="0" marL="0" rtl="0" algn="l">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painting booklet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brushes and pencils</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Your palette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0"/>
              </a:spcAft>
              <a:buClr>
                <a:srgbClr val="CACACA"/>
              </a:buClr>
              <a:buSzPts val="3000"/>
              <a:buFont typeface="Average"/>
              <a:buAutoNum type="arabicPeriod"/>
            </a:pPr>
            <a:r>
              <a:rPr lang="en" sz="3000">
                <a:solidFill>
                  <a:srgbClr val="CACACA"/>
                </a:solidFill>
                <a:latin typeface="Average"/>
                <a:ea typeface="Average"/>
                <a:cs typeface="Average"/>
                <a:sym typeface="Average"/>
              </a:rPr>
              <a:t>🥤🥤 Two containers full of water </a:t>
            </a:r>
            <a:endParaRPr sz="3000">
              <a:solidFill>
                <a:srgbClr val="CACACA"/>
              </a:solidFill>
              <a:latin typeface="Average"/>
              <a:ea typeface="Average"/>
              <a:cs typeface="Average"/>
              <a:sym typeface="Average"/>
            </a:endParaRPr>
          </a:p>
          <a:p>
            <a:pPr indent="-419100" lvl="0" marL="457200" rtl="0" algn="l">
              <a:lnSpc>
                <a:spcPct val="114000"/>
              </a:lnSpc>
              <a:spcBef>
                <a:spcPts val="600"/>
              </a:spcBef>
              <a:spcAft>
                <a:spcPts val="600"/>
              </a:spcAft>
              <a:buClr>
                <a:srgbClr val="CACACA"/>
              </a:buClr>
              <a:buSzPts val="3000"/>
              <a:buFont typeface="Average"/>
              <a:buAutoNum type="arabicPeriod"/>
            </a:pPr>
            <a:r>
              <a:rPr b="1" lang="en" sz="3000">
                <a:solidFill>
                  <a:srgbClr val="FFFFFF"/>
                </a:solidFill>
                <a:latin typeface="Average"/>
                <a:ea typeface="Average"/>
                <a:cs typeface="Average"/>
                <a:sym typeface="Average"/>
              </a:rPr>
              <a:t>Optional: </a:t>
            </a:r>
            <a:br>
              <a:rPr b="1" lang="en" sz="3000">
                <a:solidFill>
                  <a:srgbClr val="FFFFFF"/>
                </a:solidFill>
                <a:latin typeface="Average"/>
                <a:ea typeface="Average"/>
                <a:cs typeface="Average"/>
                <a:sym typeface="Average"/>
              </a:rPr>
            </a:br>
            <a:r>
              <a:rPr b="1" lang="en" sz="3000">
                <a:solidFill>
                  <a:srgbClr val="FFFFFF"/>
                </a:solidFill>
                <a:latin typeface="Average"/>
                <a:ea typeface="Average"/>
                <a:cs typeface="Average"/>
                <a:sym typeface="Average"/>
              </a:rPr>
              <a:t>💻 </a:t>
            </a:r>
            <a:r>
              <a:rPr lang="en" sz="3000">
                <a:solidFill>
                  <a:srgbClr val="CACACA"/>
                </a:solidFill>
                <a:latin typeface="Average"/>
                <a:ea typeface="Average"/>
                <a:cs typeface="Average"/>
                <a:sym typeface="Average"/>
              </a:rPr>
              <a:t>A chromebook or laptop</a:t>
            </a:r>
            <a:endParaRPr sz="3000">
              <a:solidFill>
                <a:srgbClr val="CACACA"/>
              </a:solidFill>
              <a:latin typeface="Average"/>
              <a:ea typeface="Average"/>
              <a:cs typeface="Average"/>
              <a:sym typeface="Average"/>
            </a:endParaRPr>
          </a:p>
        </p:txBody>
      </p:sp>
      <p:pic>
        <p:nvPicPr>
          <p:cNvPr id="191" name="Google Shape;191;p38" title="Painting booklet covers for Visual Arts 10.jpg"/>
          <p:cNvPicPr preferRelativeResize="0"/>
          <p:nvPr/>
        </p:nvPicPr>
        <p:blipFill rotWithShape="1">
          <a:blip r:embed="rId3">
            <a:alphaModFix/>
          </a:blip>
          <a:srcRect b="0" l="0" r="0" t="0"/>
          <a:stretch/>
        </p:blipFill>
        <p:spPr>
          <a:xfrm>
            <a:off x="5753975" y="1235437"/>
            <a:ext cx="3390025" cy="4387126"/>
          </a:xfrm>
          <a:prstGeom prst="rect">
            <a:avLst/>
          </a:prstGeom>
          <a:noFill/>
          <a:ln>
            <a:noFill/>
          </a:ln>
        </p:spPr>
      </p:pic>
      <p:sp>
        <p:nvSpPr>
          <p:cNvPr descr="All text" id="192" name="Google Shape;192;p38"/>
          <p:cNvSpPr txBox="1"/>
          <p:nvPr/>
        </p:nvSpPr>
        <p:spPr>
          <a:xfrm>
            <a:off x="5753975" y="5934600"/>
            <a:ext cx="3390000" cy="92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 📵</a:t>
            </a:r>
            <a:endParaRPr sz="4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6" name="Shape 246"/>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descr="Title" id="251" name="Google Shape;251;p48"/>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252" name="Google Shape;252;p48"/>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9"/>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Today is the </a:t>
            </a:r>
            <a:r>
              <a:rPr lang="en" sz="4900">
                <a:solidFill>
                  <a:srgbClr val="00FF00"/>
                </a:solidFill>
                <a:latin typeface="Oswald"/>
                <a:ea typeface="Oswald"/>
                <a:cs typeface="Oswald"/>
                <a:sym typeface="Oswald"/>
              </a:rPr>
              <a:t>perfect day</a:t>
            </a:r>
            <a:r>
              <a:rPr lang="en" sz="4900">
                <a:solidFill>
                  <a:srgbClr val="FFFFFF"/>
                </a:solidFill>
                <a:latin typeface="Oswald"/>
                <a:ea typeface="Oswald"/>
                <a:cs typeface="Oswald"/>
                <a:sym typeface="Oswald"/>
              </a:rPr>
              <a:t> to collect your </a:t>
            </a:r>
            <a:r>
              <a:rPr lang="en" sz="4900">
                <a:solidFill>
                  <a:srgbClr val="00FF00"/>
                </a:solidFill>
                <a:latin typeface="Oswald"/>
                <a:ea typeface="Oswald"/>
                <a:cs typeface="Oswald"/>
                <a:sym typeface="Oswald"/>
              </a:rPr>
              <a:t>8 </a:t>
            </a:r>
            <a:r>
              <a:rPr lang="en" sz="4900">
                <a:solidFill>
                  <a:srgbClr val="FFFFFF"/>
                </a:solidFill>
                <a:latin typeface="Oswald"/>
                <a:ea typeface="Oswald"/>
                <a:cs typeface="Oswald"/>
                <a:sym typeface="Oswald"/>
              </a:rPr>
              <a:t>reference photos!</a:t>
            </a:r>
            <a:endParaRPr sz="4900">
              <a:solidFill>
                <a:srgbClr val="FFFFFF"/>
              </a:solidFill>
              <a:latin typeface="Oswald"/>
              <a:ea typeface="Oswald"/>
              <a:cs typeface="Oswald"/>
              <a:sym typeface="Oswald"/>
            </a:endParaRPr>
          </a:p>
          <a:p>
            <a:pPr indent="0" lvl="0" marL="0" rtl="0" algn="ctr">
              <a:spcBef>
                <a:spcPts val="0"/>
              </a:spcBef>
              <a:spcAft>
                <a:spcPts val="0"/>
              </a:spcAft>
              <a:buNone/>
            </a:pPr>
            <a:r>
              <a:t/>
            </a:r>
            <a:endParaRPr sz="4900">
              <a:solidFill>
                <a:srgbClr val="FFFFFF"/>
              </a:solidFill>
              <a:latin typeface="Oswald"/>
              <a:ea typeface="Oswald"/>
              <a:cs typeface="Oswald"/>
              <a:sym typeface="Oswald"/>
            </a:endParaRPr>
          </a:p>
          <a:p>
            <a:pPr indent="0" lvl="0" marL="0" rtl="0" algn="ctr">
              <a:spcBef>
                <a:spcPts val="0"/>
              </a:spcBef>
              <a:spcAft>
                <a:spcPts val="0"/>
              </a:spcAft>
              <a:buNone/>
            </a:pPr>
            <a:r>
              <a:rPr lang="en" sz="4900">
                <a:solidFill>
                  <a:srgbClr val="FFFFFF"/>
                </a:solidFill>
                <a:latin typeface="Oswald"/>
                <a:ea typeface="Oswald"/>
                <a:cs typeface="Oswald"/>
                <a:sym typeface="Oswald"/>
              </a:rPr>
              <a:t>📷📷📷📷</a:t>
            </a:r>
            <a:endParaRPr sz="4900">
              <a:solidFill>
                <a:srgbClr val="FFFFFF"/>
              </a:solidFill>
              <a:latin typeface="Oswald"/>
              <a:ea typeface="Oswald"/>
              <a:cs typeface="Oswald"/>
              <a:sym typeface="Oswald"/>
            </a:endParaRPr>
          </a:p>
          <a:p>
            <a:pPr indent="0" lvl="0" marL="0" rtl="0" algn="ctr">
              <a:spcBef>
                <a:spcPts val="0"/>
              </a:spcBef>
              <a:spcAft>
                <a:spcPts val="0"/>
              </a:spcAft>
              <a:buNone/>
            </a:pPr>
            <a:r>
              <a:rPr lang="en" sz="4900">
                <a:solidFill>
                  <a:srgbClr val="FFFFFF"/>
                </a:solidFill>
                <a:latin typeface="Oswald"/>
                <a:ea typeface="Oswald"/>
                <a:cs typeface="Oswald"/>
                <a:sym typeface="Oswald"/>
              </a:rPr>
              <a:t>📷📷📷📷</a:t>
            </a:r>
            <a:endParaRPr sz="4900">
              <a:solidFill>
                <a:srgbClr val="FFFFFF"/>
              </a:solidFill>
              <a:latin typeface="Oswald"/>
              <a:ea typeface="Oswald"/>
              <a:cs typeface="Oswald"/>
              <a:sym typeface="Oswald"/>
            </a:endParaRPr>
          </a:p>
        </p:txBody>
      </p:sp>
      <p:sp>
        <p:nvSpPr>
          <p:cNvPr descr="Translations" id="258" name="Google Shape;258;p49"/>
          <p:cNvSpPr txBox="1"/>
          <p:nvPr/>
        </p:nvSpPr>
        <p:spPr>
          <a:xfrm>
            <a:off x="4114800" y="10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ዛሬ የእርስዎን 8 ማጣቀሻ ፎቶዎች ለመሰብሰብ ትክክለኛው ቀን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اليوم هو اليوم المثالي لجمع صورك المرجعية الثمانية!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Avui és el dia perfecte per recollir les teves 8 fotos de referència!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今天是收集您的 8 张参考照片的最佳日子！</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امروز بهترین روز برای جمع‌آوری ۸ عکس مرجع شماست!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आज आपके 8 संदर्भ फोटो एकत्र करने का सही दिन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今日は 8 枚の参考写真を集めるのに最適な日です。</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오늘은 참고 사진 8장을 모으기에 완벽한 날입니다!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Îro roja bêkêmasî ye ji bo berhevkirina 8 wêneyên referansê!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Hoje é o dia perfeito para reunir suas 8 fotos de referência!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ਅੱਜ ਆਪਣੀਆਂ 8 ਸੰਦਰਭ ਫੋਟੋਆਂ ਇਕੱਠੀਆਂ ਕਰਨ ਲਈ ਸਹੀ ਦਿਨ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Сегодня самый подходящий день, чтобы собрать 8 референсных фотографий!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Maanta waa maalinta ugu habboon in la ururiyo 8 sawir oo tixraac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¡Hoy es el día perfecto para recopilar tus 8 fotos de referencia!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Leo ndiyo siku nzuri ya kukusanya picha zako 8 za marejeleo!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Ngayon ang perpektong araw para kolektahin ang iyong 8 reference na larawan!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Bugün 8 referans fotoğrafınızı toplamak için mükemmel bir gün!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Сьогодні ідеальний день, щоб зібрати ваші 8 фотографій-референсів!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Hôm nay là ngày hoàn hảo để thu thập 8 bức ảnh tham khảo của bạn!</a:t>
            </a:r>
            <a:endParaRPr sz="2000">
              <a:solidFill>
                <a:srgbClr val="AAAAA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5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Use a </a:t>
            </a:r>
            <a:r>
              <a:rPr lang="en" sz="4800">
                <a:solidFill>
                  <a:srgbClr val="00FF00"/>
                </a:solidFill>
                <a:latin typeface="Oswald"/>
                <a:ea typeface="Oswald"/>
                <a:cs typeface="Oswald"/>
                <a:sym typeface="Oswald"/>
              </a:rPr>
              <a:t>Chromebook</a:t>
            </a:r>
            <a:r>
              <a:rPr lang="en" sz="4800">
                <a:solidFill>
                  <a:srgbClr val="FFFFFF"/>
                </a:solidFill>
                <a:latin typeface="Oswald"/>
                <a:ea typeface="Oswald"/>
                <a:cs typeface="Oswald"/>
                <a:sym typeface="Oswald"/>
              </a:rPr>
              <a:t> to add images to your slides</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B7B7B7"/>
                </a:solidFill>
                <a:latin typeface="Average"/>
                <a:ea typeface="Average"/>
                <a:cs typeface="Average"/>
                <a:sym typeface="Average"/>
              </a:rPr>
              <a:t>You can </a:t>
            </a:r>
            <a:r>
              <a:rPr b="1" lang="en" sz="3000">
                <a:solidFill>
                  <a:srgbClr val="00FF00"/>
                </a:solidFill>
                <a:latin typeface="Average"/>
                <a:ea typeface="Average"/>
                <a:cs typeface="Average"/>
                <a:sym typeface="Average"/>
              </a:rPr>
              <a:t>email </a:t>
            </a:r>
            <a:r>
              <a:rPr lang="en" sz="3000">
                <a:solidFill>
                  <a:srgbClr val="B7B7B7"/>
                </a:solidFill>
                <a:latin typeface="Average"/>
                <a:ea typeface="Average"/>
                <a:cs typeface="Average"/>
                <a:sym typeface="Average"/>
              </a:rPr>
              <a:t>the photos from your phone to your Chromebook outside class.</a:t>
            </a:r>
            <a:endParaRPr sz="3000">
              <a:solidFill>
                <a:srgbClr val="B7B7B7"/>
              </a:solidFill>
              <a:latin typeface="Average"/>
              <a:ea typeface="Average"/>
              <a:cs typeface="Average"/>
              <a:sym typeface="Average"/>
            </a:endParaRPr>
          </a:p>
        </p:txBody>
      </p:sp>
      <p:sp>
        <p:nvSpPr>
          <p:cNvPr descr="Translations" id="264" name="Google Shape;264;p5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50">
                <a:solidFill>
                  <a:srgbClr val="AAAAAA"/>
                </a:solidFill>
                <a:latin typeface="Average"/>
                <a:ea typeface="Average"/>
                <a:cs typeface="Average"/>
                <a:sym typeface="Average"/>
              </a:rPr>
              <a:t>ምስሎችን ወደ ስላይዶችዎ ለማከል Chromebook ይጠቀሙ</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استخدم Chromebook لإضافة الصور إلى شرائحك</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Utilitzeu un Chromebook per afegir imatges a les diapositives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使用 Chromebook 将图片添加到幻灯片</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برای افزودن تصاویر به اسلایدهایتان از کروم‌بوک استفاده کنید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अपनी स्लाइड में चित्र जोड़ने के लिए Chromebook का उपयोग करें</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Chromebook を使用してスライドに画像を追加する</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Chromebook을 사용하여 슬라이드에 이미지 추가</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Ji bo zêdekirina wêneyan li slaytên xwe Chromebook bikar bînin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Use um Chromebook para adicionar imagens aos seus slides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ਆਪਣੀਆਂ ਸਲਾਈਡਾਂ ਵਿੱਚ ਤਸਵੀਰਾਂ ਜੋੜਨ ਲਈ Chromebook ਦੀ ਵਰਤੋਂ ਕਰੋ</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Используйте Chromebook для добавления изображений на слайды</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Isticmaal buugga Chromebook si aad ugu darto sawirada sawiradaada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Utilice una Chromebook para agregar imágenes a sus diapositivas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Tumia Chromebook kuongeza picha kwenye slaidi zako</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Gumamit ng Chromebook upang magdagdag ng mga larawan sa iyong mga slide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Slaytlarınıza resim eklemek için bir Chromebook kullanın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Додавання зображень до слайдів за допомогою Chromebook</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Sử dụng Chromebook để thêm hình ảnh vào slide của bạn</a:t>
            </a:r>
            <a:endParaRPr sz="1450">
              <a:solidFill>
                <a:srgbClr val="AAAAA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8" name="Shape 268"/>
        <p:cNvGrpSpPr/>
        <p:nvPr/>
      </p:nvGrpSpPr>
      <p:grpSpPr>
        <a:xfrm>
          <a:off x="0" y="0"/>
          <a:ext cx="0" cy="0"/>
          <a:chOff x="0" y="0"/>
          <a:chExt cx="0" cy="0"/>
        </a:xfrm>
      </p:grpSpPr>
      <p:pic>
        <p:nvPicPr>
          <p:cNvPr id="269" name="Google Shape;269;p51"/>
          <p:cNvPicPr preferRelativeResize="0"/>
          <p:nvPr/>
        </p:nvPicPr>
        <p:blipFill>
          <a:blip r:embed="rId3">
            <a:alphaModFix/>
          </a:blip>
          <a:stretch>
            <a:fillRect/>
          </a:stretch>
        </p:blipFill>
        <p:spPr>
          <a:xfrm>
            <a:off x="0" y="0"/>
            <a:ext cx="5468774" cy="4374999"/>
          </a:xfrm>
          <a:prstGeom prst="rect">
            <a:avLst/>
          </a:prstGeom>
          <a:noFill/>
          <a:ln>
            <a:noFill/>
          </a:ln>
        </p:spPr>
      </p:pic>
      <p:sp>
        <p:nvSpPr>
          <p:cNvPr id="270" name="Google Shape;270;p51"/>
          <p:cNvSpPr txBox="1"/>
          <p:nvPr/>
        </p:nvSpPr>
        <p:spPr>
          <a:xfrm>
            <a:off x="100" y="4375000"/>
            <a:ext cx="5468700" cy="248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The first page will be printed in </a:t>
            </a:r>
            <a:r>
              <a:rPr lang="en" sz="4800">
                <a:solidFill>
                  <a:srgbClr val="FF0000"/>
                </a:solidFill>
                <a:latin typeface="Oswald"/>
                <a:ea typeface="Oswald"/>
                <a:cs typeface="Oswald"/>
                <a:sym typeface="Oswald"/>
              </a:rPr>
              <a:t>c</a:t>
            </a:r>
            <a:r>
              <a:rPr lang="en" sz="4800">
                <a:solidFill>
                  <a:srgbClr val="FF9900"/>
                </a:solidFill>
                <a:latin typeface="Oswald"/>
                <a:ea typeface="Oswald"/>
                <a:cs typeface="Oswald"/>
                <a:sym typeface="Oswald"/>
              </a:rPr>
              <a:t>o</a:t>
            </a:r>
            <a:r>
              <a:rPr lang="en" sz="4800">
                <a:solidFill>
                  <a:srgbClr val="FFFF00"/>
                </a:solidFill>
                <a:latin typeface="Oswald"/>
                <a:ea typeface="Oswald"/>
                <a:cs typeface="Oswald"/>
                <a:sym typeface="Oswald"/>
              </a:rPr>
              <a:t>l</a:t>
            </a:r>
            <a:r>
              <a:rPr lang="en" sz="4800">
                <a:solidFill>
                  <a:srgbClr val="00FF00"/>
                </a:solidFill>
                <a:latin typeface="Oswald"/>
                <a:ea typeface="Oswald"/>
                <a:cs typeface="Oswald"/>
                <a:sym typeface="Oswald"/>
              </a:rPr>
              <a:t>o</a:t>
            </a:r>
            <a:r>
              <a:rPr lang="en" sz="4800">
                <a:solidFill>
                  <a:srgbClr val="00FFFF"/>
                </a:solidFill>
                <a:latin typeface="Oswald"/>
                <a:ea typeface="Oswald"/>
                <a:cs typeface="Oswald"/>
                <a:sym typeface="Oswald"/>
              </a:rPr>
              <a:t>u</a:t>
            </a:r>
            <a:r>
              <a:rPr lang="en" sz="4800">
                <a:solidFill>
                  <a:srgbClr val="4A86E8"/>
                </a:solidFill>
                <a:latin typeface="Oswald"/>
                <a:ea typeface="Oswald"/>
                <a:cs typeface="Oswald"/>
                <a:sym typeface="Oswald"/>
              </a:rPr>
              <a:t>r</a:t>
            </a:r>
            <a:endParaRPr sz="4800">
              <a:solidFill>
                <a:srgbClr val="4A86E8"/>
              </a:solidFill>
              <a:latin typeface="Oswald"/>
              <a:ea typeface="Oswald"/>
              <a:cs typeface="Oswald"/>
              <a:sym typeface="Oswald"/>
            </a:endParaRPr>
          </a:p>
        </p:txBody>
      </p:sp>
      <p:sp>
        <p:nvSpPr>
          <p:cNvPr descr="Translations" id="271" name="Google Shape;271;p51"/>
          <p:cNvSpPr txBox="1"/>
          <p:nvPr/>
        </p:nvSpPr>
        <p:spPr>
          <a:xfrm>
            <a:off x="5468775" y="0"/>
            <a:ext cx="3675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50">
                <a:solidFill>
                  <a:srgbClr val="AAAAAA"/>
                </a:solidFill>
                <a:latin typeface="Average"/>
                <a:ea typeface="Average"/>
                <a:cs typeface="Average"/>
                <a:sym typeface="Average"/>
              </a:rPr>
              <a:t>የመጀመሪያው ገጽ በቀለም ይታተማል</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سيتم طباعة الصفحة الأولى بالألوان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La primera pàgina s'imprimirà en color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第一页将以彩色打印</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صفحه اول رنگی چاپ می‌شود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पहला पृष्ठ रंगीन मुद्रित किया जाएगा</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最初のページはカラーで印刷されます</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첫 번째 페이지는 컬러로 인쇄됩니다.</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Rûpela yekem dê bi rengîn were çapkirin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A primeira página será impressa em cores</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ਪਹਿਲਾ ਪੰਨਾ ਰੰਗੀਨ ਵਿੱਚ ਛਾਪਿਆ ਜਾਵੇਗਾ।</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Первая страница будет напечатана в цвете.</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Bogga kowaad waxa lagu daabici doonaa midab</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La primera página se imprimirá en color.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Ukurasa wa kwanza utachapishwa kwa rangi</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Ang unang pahina ay ipi-print sa kulay</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İlk sayfa renkli basılacaktır</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Перша сторінка буде надрукована в кольорі</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Trang đầu tiên sẽ được in màu</a:t>
            </a:r>
            <a:endParaRPr sz="1650">
              <a:solidFill>
                <a:srgbClr val="AAAAAA"/>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75" name="Shape 275"/>
        <p:cNvGrpSpPr/>
        <p:nvPr/>
      </p:nvGrpSpPr>
      <p:grpSpPr>
        <a:xfrm>
          <a:off x="0" y="0"/>
          <a:ext cx="0" cy="0"/>
          <a:chOff x="0" y="0"/>
          <a:chExt cx="0" cy="0"/>
        </a:xfrm>
      </p:grpSpPr>
      <p:sp>
        <p:nvSpPr>
          <p:cNvPr id="276" name="Google Shape;276;p52"/>
          <p:cNvSpPr txBox="1"/>
          <p:nvPr/>
        </p:nvSpPr>
        <p:spPr>
          <a:xfrm>
            <a:off x="125" y="4395100"/>
            <a:ext cx="5493600" cy="246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All the other pages will be printed in </a:t>
            </a:r>
            <a:br>
              <a:rPr lang="en" sz="4800">
                <a:solidFill>
                  <a:srgbClr val="FFFFFF"/>
                </a:solidFill>
                <a:latin typeface="Oswald"/>
                <a:ea typeface="Oswald"/>
                <a:cs typeface="Oswald"/>
                <a:sym typeface="Oswald"/>
              </a:rPr>
            </a:br>
            <a:r>
              <a:rPr lang="en" sz="4800">
                <a:latin typeface="Oswald"/>
                <a:ea typeface="Oswald"/>
                <a:cs typeface="Oswald"/>
                <a:sym typeface="Oswald"/>
              </a:rPr>
              <a:t>black </a:t>
            </a:r>
            <a:r>
              <a:rPr lang="en" sz="4800">
                <a:solidFill>
                  <a:srgbClr val="B7B7B7"/>
                </a:solidFill>
                <a:latin typeface="Oswald"/>
                <a:ea typeface="Oswald"/>
                <a:cs typeface="Oswald"/>
                <a:sym typeface="Oswald"/>
              </a:rPr>
              <a:t>and </a:t>
            </a:r>
            <a:r>
              <a:rPr lang="en" sz="4800">
                <a:solidFill>
                  <a:srgbClr val="EFEFEF"/>
                </a:solidFill>
                <a:latin typeface="Oswald"/>
                <a:ea typeface="Oswald"/>
                <a:cs typeface="Oswald"/>
                <a:sym typeface="Oswald"/>
              </a:rPr>
              <a:t>white</a:t>
            </a:r>
            <a:endParaRPr sz="4800">
              <a:solidFill>
                <a:srgbClr val="EFEFEF"/>
              </a:solidFill>
              <a:latin typeface="Oswald"/>
              <a:ea typeface="Oswald"/>
              <a:cs typeface="Oswald"/>
              <a:sym typeface="Oswald"/>
            </a:endParaRPr>
          </a:p>
        </p:txBody>
      </p:sp>
      <p:pic>
        <p:nvPicPr>
          <p:cNvPr id="277" name="Google Shape;277;p52"/>
          <p:cNvPicPr preferRelativeResize="0"/>
          <p:nvPr/>
        </p:nvPicPr>
        <p:blipFill>
          <a:blip r:embed="rId3">
            <a:alphaModFix/>
          </a:blip>
          <a:stretch>
            <a:fillRect/>
          </a:stretch>
        </p:blipFill>
        <p:spPr>
          <a:xfrm>
            <a:off x="0" y="0"/>
            <a:ext cx="5493850" cy="4395100"/>
          </a:xfrm>
          <a:prstGeom prst="rect">
            <a:avLst/>
          </a:prstGeom>
          <a:noFill/>
          <a:ln>
            <a:noFill/>
          </a:ln>
        </p:spPr>
      </p:pic>
      <p:sp>
        <p:nvSpPr>
          <p:cNvPr descr="Translations" id="278" name="Google Shape;278;p52"/>
          <p:cNvSpPr txBox="1"/>
          <p:nvPr/>
        </p:nvSpPr>
        <p:spPr>
          <a:xfrm>
            <a:off x="5493850" y="0"/>
            <a:ext cx="3650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ሁሉም ሌሎች ገጾች በጥቁር እና በነጭ ይታተማሉ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سيتم طباعة جميع الصفحات الأخرى باللونين الأبيض والأسود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Totes les altres pàgines s'imprimiran en blanc i negre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所有其他页面将以黑白打印</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تمام صفحات دیگر به صورت سیاه و سفید چاپ خواهند شد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बाकी सभी पृष्ठ काले और सफेद रंग में मुद्रित किये जायेंगे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その他のページはすべて白黒で印刷されます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나머지 모든 페이지는 흑백으로 인쇄됩니다.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Hemû rûpelên din dê bi reş û spî werin çapkirin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Todas as outras páginas serão impressas em preto e branco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ਬਾਕੀ ਸਾਰੇ ਪੰਨੇ ਕਾਲੇ ਅਤੇ ਚਿੱਟੇ ਰੰਗ ਵਿੱਚ ਛਾਪੇ ਜਾਣਗੇ।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Все остальные страницы будут напечатаны в черно-белом варианте.</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Dhammaan bogagga kale waxaa lagu daabici doonaa madow iyo caddaan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Todas las demás páginas se imprimirán en blanco y negro.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Kurasa zingine zote zitachapishwa kwa rangi nyeusi na nyeupe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Ang lahat ng iba pang mga pahina ay ipi-print sa itim at puti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Diğer tüm sayfalar siyah beyaz olarak basılacaktır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Усі інші сторінки будуть надруковані чорно-білим кольором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Tất cả các trang khác sẽ được in đen trắng</a:t>
            </a:r>
            <a:endParaRPr sz="1500">
              <a:solidFill>
                <a:srgbClr val="AAAAA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aphicFrame>
        <p:nvGraphicFramePr>
          <p:cNvPr id="287" name="Google Shape;287;p54"/>
          <p:cNvGraphicFramePr/>
          <p:nvPr/>
        </p:nvGraphicFramePr>
        <p:xfrm>
          <a:off x="749600" y="62350"/>
          <a:ext cx="3000000" cy="3000000"/>
        </p:xfrm>
        <a:graphic>
          <a:graphicData uri="http://schemas.openxmlformats.org/drawingml/2006/table">
            <a:tbl>
              <a:tblPr>
                <a:noFill/>
                <a:tableStyleId>{8B5E491B-787A-4647-810D-0C0EBE6C0C6F}</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Midterm marks due to dept heads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br>
                        <a:rPr lang="en" sz="2000">
                          <a:solidFill>
                            <a:srgbClr val="6AA84F"/>
                          </a:solidFill>
                          <a:latin typeface="Oswald"/>
                          <a:ea typeface="Oswald"/>
                          <a:cs typeface="Oswald"/>
                          <a:sym typeface="Oswald"/>
                        </a:rPr>
                      </a:br>
                      <a:r>
                        <a:rPr lang="en"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graphicFrame>
        <p:nvGraphicFramePr>
          <p:cNvPr id="292" name="Google Shape;292;p55"/>
          <p:cNvGraphicFramePr/>
          <p:nvPr/>
        </p:nvGraphicFramePr>
        <p:xfrm>
          <a:off x="0" y="0"/>
          <a:ext cx="3000000" cy="3000000"/>
        </p:xfrm>
        <a:graphic>
          <a:graphicData uri="http://schemas.openxmlformats.org/drawingml/2006/table">
            <a:tbl>
              <a:tblPr>
                <a:noFill/>
                <a:tableStyleId>{0DC82C1B-1E9D-4A04-9242-4A56DFC1AC77}</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descr="All text" id="297" name="Google Shape;297;p56"/>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98" name="Google Shape;298;p56"/>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99" name="Google Shape;299;p56"/>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300" name="Google Shape;300;p56"/>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301" name="Google Shape;301;p56"/>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302" name="Google Shape;302;p56"/>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303" name="Google Shape;303;p56"/>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304" name="Google Shape;304;p56"/>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305" name="Google Shape;305;p56"/>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306" name="Google Shape;306;p56"/>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descr="All text" id="197" name="Google Shape;197;p39"/>
          <p:cNvSpPr txBox="1"/>
          <p:nvPr/>
        </p:nvSpPr>
        <p:spPr>
          <a:xfrm>
            <a:off x="311700" y="0"/>
            <a:ext cx="4260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2400">
                <a:solidFill>
                  <a:srgbClr val="FFFFFF"/>
                </a:solidFill>
                <a:latin typeface="Oswald"/>
                <a:ea typeface="Oswald"/>
                <a:cs typeface="Oswald"/>
                <a:sym typeface="Oswald"/>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b="1" lang="en" sz="2100">
                <a:solidFill>
                  <a:srgbClr val="00FF00"/>
                </a:solidFill>
                <a:latin typeface="Average"/>
                <a:ea typeface="Average"/>
                <a:cs typeface="Average"/>
                <a:sym typeface="Average"/>
              </a:rPr>
              <a:t>Stop your painting skill builders.</a:t>
            </a:r>
            <a:r>
              <a:rPr lang="en" sz="2100">
                <a:solidFill>
                  <a:srgbClr val="00FF00"/>
                </a:solidFill>
                <a:latin typeface="Average"/>
                <a:ea typeface="Average"/>
                <a:cs typeface="Average"/>
                <a:sym typeface="Average"/>
              </a:rPr>
              <a:t> </a:t>
            </a:r>
            <a:br>
              <a:rPr lang="en" sz="2100">
                <a:solidFill>
                  <a:srgbClr val="00FF00"/>
                </a:solidFill>
                <a:latin typeface="Average"/>
                <a:ea typeface="Average"/>
                <a:cs typeface="Average"/>
                <a:sym typeface="Average"/>
              </a:rPr>
            </a:br>
            <a:br>
              <a:rPr lang="en" sz="2100">
                <a:solidFill>
                  <a:srgbClr val="CACACA"/>
                </a:solidFill>
                <a:latin typeface="Average"/>
                <a:ea typeface="Average"/>
                <a:cs typeface="Average"/>
                <a:sym typeface="Average"/>
              </a:rPr>
            </a:br>
            <a:r>
              <a:rPr lang="en" sz="2100">
                <a:solidFill>
                  <a:srgbClr val="CACACA"/>
                </a:solidFill>
                <a:latin typeface="Average"/>
                <a:ea typeface="Average"/>
                <a:cs typeface="Average"/>
                <a:sym typeface="Average"/>
              </a:rPr>
              <a:t>As part of your idea development for your painting, you will be able to practice painting specific things related to your artwork. </a:t>
            </a:r>
            <a:r>
              <a:rPr b="1" lang="en" sz="2100">
                <a:solidFill>
                  <a:srgbClr val="FFFFFF"/>
                </a:solidFill>
                <a:latin typeface="Average"/>
                <a:ea typeface="Average"/>
                <a:cs typeface="Average"/>
                <a:sym typeface="Average"/>
              </a:rPr>
              <a:t>This is more useful.</a:t>
            </a:r>
            <a:r>
              <a:rPr lang="en" sz="2100">
                <a:solidFill>
                  <a:srgbClr val="CACACA"/>
                </a:solidFill>
                <a:latin typeface="Average"/>
                <a:ea typeface="Average"/>
                <a:cs typeface="Average"/>
                <a:sym typeface="Average"/>
              </a:rPr>
              <a:t> </a:t>
            </a:r>
            <a:br>
              <a:rPr lang="en" sz="2100">
                <a:solidFill>
                  <a:srgbClr val="CACACA"/>
                </a:solidFill>
                <a:latin typeface="Average"/>
                <a:ea typeface="Average"/>
                <a:cs typeface="Average"/>
                <a:sym typeface="Average"/>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Continue developing your idea for your painting. Continue generating a </a:t>
            </a:r>
            <a:r>
              <a:rPr b="1" lang="en" sz="2100">
                <a:solidFill>
                  <a:srgbClr val="00FF00"/>
                </a:solidFill>
                <a:latin typeface="Average"/>
                <a:ea typeface="Average"/>
                <a:cs typeface="Average"/>
                <a:sym typeface="Average"/>
              </a:rPr>
              <a:t>lot of ideas</a:t>
            </a:r>
            <a:r>
              <a:rPr lang="en" sz="2100">
                <a:solidFill>
                  <a:srgbClr val="CACACA"/>
                </a:solidFill>
                <a:latin typeface="Average"/>
                <a:ea typeface="Average"/>
                <a:cs typeface="Average"/>
                <a:sym typeface="Average"/>
              </a:rPr>
              <a:t>, </a:t>
            </a:r>
            <a:r>
              <a:rPr b="1" lang="en" sz="2100">
                <a:solidFill>
                  <a:srgbClr val="00FF00"/>
                </a:solidFill>
                <a:latin typeface="Average"/>
                <a:ea typeface="Average"/>
                <a:cs typeface="Average"/>
                <a:sym typeface="Average"/>
              </a:rPr>
              <a:t>combine the best</a:t>
            </a:r>
            <a:r>
              <a:rPr lang="en" sz="2100">
                <a:solidFill>
                  <a:srgbClr val="CACACA"/>
                </a:solidFill>
                <a:latin typeface="Average"/>
                <a:ea typeface="Average"/>
                <a:cs typeface="Average"/>
                <a:sym typeface="Average"/>
              </a:rPr>
              <a:t>, and get </a:t>
            </a:r>
            <a:r>
              <a:rPr b="1" lang="en" sz="2100">
                <a:solidFill>
                  <a:srgbClr val="FFFFFF"/>
                </a:solidFill>
                <a:latin typeface="Average"/>
                <a:ea typeface="Average"/>
                <a:cs typeface="Average"/>
                <a:sym typeface="Average"/>
              </a:rPr>
              <a:t>reference photos</a:t>
            </a:r>
            <a:r>
              <a:rPr lang="en" sz="2100">
                <a:solidFill>
                  <a:srgbClr val="CACACA"/>
                </a:solidFill>
                <a:latin typeface="Average"/>
                <a:ea typeface="Average"/>
                <a:cs typeface="Average"/>
                <a:sym typeface="Average"/>
              </a:rPr>
              <a:t>.</a:t>
            </a:r>
            <a:endParaRPr sz="2100">
              <a:solidFill>
                <a:srgbClr val="CACACA"/>
              </a:solidFill>
              <a:latin typeface="Average"/>
              <a:ea typeface="Average"/>
              <a:cs typeface="Average"/>
              <a:sym typeface="Average"/>
            </a:endParaRPr>
          </a:p>
        </p:txBody>
      </p:sp>
      <p:pic>
        <p:nvPicPr>
          <p:cNvPr id="198" name="Google Shape;198;p39"/>
          <p:cNvPicPr preferRelativeResize="0"/>
          <p:nvPr/>
        </p:nvPicPr>
        <p:blipFill>
          <a:blip r:embed="rId3">
            <a:alphaModFix/>
          </a:blip>
          <a:stretch>
            <a:fillRect/>
          </a:stretch>
        </p:blipFill>
        <p:spPr>
          <a:xfrm>
            <a:off x="4686300" y="515125"/>
            <a:ext cx="4457700" cy="577026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descr="Translations" id="311" name="Google Shape;311;p57"/>
          <p:cNvSpPr txBox="1"/>
          <p:nvPr/>
        </p:nvSpPr>
        <p:spPr>
          <a:xfrm>
            <a:off x="45719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في نهاية كل فصل، سأقوم أيضًا بتسجيل ما إذا كانت مساحة العمل الخاصة بك نظيفة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Al final de cada classe, també anotaré si el vostre espai de treball està net.</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每节课结束时，我还会记录你的工作空间是否干净</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در پایان هر کلاس، من همچنین ثبت خواهم کرد که آیا فضای کاری شما تمیز است یا خیر.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प्रत्येक कक्षा के अंत में, मैं यह भी रिकॉर्ड करूंगी कि आपका कार्यस्थल साफ़ है या नहीं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各クラスの最後に、作業スペースが清潔かどうかも記録します。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각 수업이 끝나면 작업 공간이 깨끗한지 여부도 기록합니다.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Di dawiya her dersê de, ez ê tomar bikim ka cîhê karê we paqij e an na.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No final de cada aula, também registrarei se seu espaço de trabalho está limpo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ਹਰੇਕ ਕਲਾਸ ਦੇ ਅੰਤ ਵਿੱਚ, ਮੈਂ ਇਹ ਵੀ ਰਿਕਾਰਡ ਕਰਾਂਗਾ ਕਿ ਤੁਹਾਡਾ ਕੰਮ ਕਰਨ ਵਾਲਾ ਸਥਾਨ ਸਾਫ਼ ਹੈ ਜਾਂ ਨਹੀਂ।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В конце каждого занятия я также буду отмечать чистоту вашего рабочего места.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Dhammaadka fasal kasta, waxaan sidoo kale duubi doonaa in goobtaada shaqadu nadiif tahay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Al final de cada clase, también registraré si su espacio de trabajo está limpio.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Mwishoni mwa kila darasa, nitakuwa pia nikirekodi ikiwa nafasi yako ya kazi ni safi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Sa pagtatapos ng bawat klase, ire-record ko rin kung malinis ang iyong workspace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Her dersin sonunda çalışma alanınızın temiz olup olmadığını da kaydedeceğim</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В кінці кожного заняття я також записуватиму, чи чисте ваше робоче місце.</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Vào cuối mỗi buổi học, tôi cũng sẽ ghi lại xem không gian làm việc của bạn có sạch sẽ không.</a:t>
            </a:r>
            <a:endParaRPr sz="1250">
              <a:solidFill>
                <a:srgbClr val="FFFFFF"/>
              </a:solidFill>
              <a:latin typeface="Oswald"/>
              <a:ea typeface="Oswald"/>
              <a:cs typeface="Oswald"/>
              <a:sym typeface="Oswald"/>
            </a:endParaRPr>
          </a:p>
        </p:txBody>
      </p:sp>
      <p:sp>
        <p:nvSpPr>
          <p:cNvPr id="312" name="Google Shape;312;p5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500">
                <a:solidFill>
                  <a:srgbClr val="FFFFFF"/>
                </a:solidFill>
                <a:latin typeface="Oswald"/>
                <a:ea typeface="Oswald"/>
                <a:cs typeface="Oswald"/>
                <a:sym typeface="Oswald"/>
              </a:rPr>
              <a:t>At the end of each class, I will be recording whether your </a:t>
            </a:r>
            <a:r>
              <a:rPr lang="en" sz="3500">
                <a:solidFill>
                  <a:srgbClr val="00FF00"/>
                </a:solidFill>
                <a:latin typeface="Oswald"/>
                <a:ea typeface="Oswald"/>
                <a:cs typeface="Oswald"/>
                <a:sym typeface="Oswald"/>
              </a:rPr>
              <a:t>workspace is clean</a:t>
            </a:r>
            <a:endParaRPr sz="3500">
              <a:solidFill>
                <a:srgbClr val="00FF00"/>
              </a:solidFill>
              <a:latin typeface="Oswald"/>
              <a:ea typeface="Oswald"/>
              <a:cs typeface="Oswald"/>
              <a:sym typeface="Oswald"/>
            </a:endParaRPr>
          </a:p>
          <a:p>
            <a:pPr indent="0" lvl="0" marL="0" rtl="0" algn="ctr">
              <a:spcBef>
                <a:spcPts val="0"/>
              </a:spcBef>
              <a:spcAft>
                <a:spcPts val="0"/>
              </a:spcAft>
              <a:buNone/>
            </a:pPr>
            <a:r>
              <a:rPr lang="en" sz="3500">
                <a:solidFill>
                  <a:srgbClr val="FFFFFF"/>
                </a:solidFill>
                <a:latin typeface="Oswald"/>
                <a:ea typeface="Oswald"/>
                <a:cs typeface="Oswald"/>
                <a:sym typeface="Oswald"/>
              </a:rPr>
              <a:t>🧹🧽🧼✨🛁🚿🧴</a:t>
            </a:r>
            <a:endParaRPr sz="3500">
              <a:solidFill>
                <a:srgbClr val="FFFFFF"/>
              </a:solidFill>
              <a:latin typeface="Oswald"/>
              <a:ea typeface="Oswald"/>
              <a:cs typeface="Oswald"/>
              <a:sym typeface="Oswald"/>
            </a:endParaRPr>
          </a:p>
          <a:p>
            <a:pPr indent="0" lvl="0" marL="0" rtl="0" algn="ctr">
              <a:spcBef>
                <a:spcPts val="0"/>
              </a:spcBef>
              <a:spcAft>
                <a:spcPts val="0"/>
              </a:spcAft>
              <a:buNone/>
            </a:pPr>
            <a:r>
              <a:t/>
            </a:r>
            <a:endParaRPr sz="2300">
              <a:solidFill>
                <a:srgbClr val="FFFFFF"/>
              </a:solidFill>
              <a:latin typeface="Oswald"/>
              <a:ea typeface="Oswald"/>
              <a:cs typeface="Oswald"/>
              <a:sym typeface="Oswald"/>
            </a:endParaRPr>
          </a:p>
          <a:p>
            <a:pPr indent="0" lvl="0" marL="0" rtl="0" algn="ctr">
              <a:spcBef>
                <a:spcPts val="0"/>
              </a:spcBef>
              <a:spcAft>
                <a:spcPts val="0"/>
              </a:spcAft>
              <a:buNone/>
            </a:pPr>
            <a:r>
              <a:rPr lang="en" sz="2300">
                <a:solidFill>
                  <a:srgbClr val="B7B7B7"/>
                </a:solidFill>
                <a:latin typeface="Average"/>
                <a:ea typeface="Average"/>
                <a:cs typeface="Average"/>
                <a:sym typeface="Average"/>
              </a:rPr>
              <a:t>Good clean up habits are one of the things we are supposed to mark.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b="1" lang="en" sz="2300">
                <a:solidFill>
                  <a:srgbClr val="00FF00"/>
                </a:solidFill>
                <a:latin typeface="Average"/>
                <a:ea typeface="Average"/>
                <a:cs typeface="Average"/>
                <a:sym typeface="Average"/>
              </a:rPr>
              <a:t>Throw out </a:t>
            </a:r>
            <a:r>
              <a:rPr lang="en" sz="2300">
                <a:solidFill>
                  <a:srgbClr val="B7B7B7"/>
                </a:solidFill>
                <a:latin typeface="Average"/>
                <a:ea typeface="Average"/>
                <a:cs typeface="Average"/>
                <a:sym typeface="Average"/>
              </a:rPr>
              <a:t>paper towels.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 sz="2300">
                <a:solidFill>
                  <a:srgbClr val="00FF00"/>
                </a:solidFill>
                <a:latin typeface="Average"/>
                <a:ea typeface="Average"/>
                <a:cs typeface="Average"/>
                <a:sym typeface="Average"/>
              </a:rPr>
              <a:t>Empty </a:t>
            </a:r>
            <a:r>
              <a:rPr lang="en" sz="2300">
                <a:solidFill>
                  <a:srgbClr val="B7B7B7"/>
                </a:solidFill>
                <a:latin typeface="Average"/>
                <a:ea typeface="Average"/>
                <a:cs typeface="Average"/>
                <a:sym typeface="Average"/>
              </a:rPr>
              <a:t>your water containers and </a:t>
            </a:r>
            <a:r>
              <a:rPr b="1" lang="en" sz="2300">
                <a:solidFill>
                  <a:srgbClr val="00FF00"/>
                </a:solidFill>
                <a:latin typeface="Average"/>
                <a:ea typeface="Average"/>
                <a:cs typeface="Average"/>
                <a:sym typeface="Average"/>
              </a:rPr>
              <a:t>stack</a:t>
            </a:r>
            <a:r>
              <a:rPr lang="en" sz="2300">
                <a:solidFill>
                  <a:srgbClr val="B7B7B7"/>
                </a:solidFill>
                <a:latin typeface="Average"/>
                <a:ea typeface="Average"/>
                <a:cs typeface="Average"/>
                <a:sym typeface="Average"/>
              </a:rPr>
              <a:t> them next to the sink.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lang="en" sz="2300">
                <a:solidFill>
                  <a:srgbClr val="B7B7B7"/>
                </a:solidFill>
                <a:latin typeface="Average"/>
                <a:ea typeface="Average"/>
                <a:cs typeface="Average"/>
                <a:sym typeface="Average"/>
              </a:rPr>
              <a:t>Put your painting materials away </a:t>
            </a:r>
            <a:r>
              <a:rPr b="1" lang="en" sz="2300">
                <a:solidFill>
                  <a:srgbClr val="00FF00"/>
                </a:solidFill>
                <a:latin typeface="Average"/>
                <a:ea typeface="Average"/>
                <a:cs typeface="Average"/>
                <a:sym typeface="Average"/>
              </a:rPr>
              <a:t>in the cubby</a:t>
            </a:r>
            <a:r>
              <a:rPr lang="en" sz="2300">
                <a:solidFill>
                  <a:srgbClr val="B7B7B7"/>
                </a:solidFill>
                <a:latin typeface="Average"/>
                <a:ea typeface="Average"/>
                <a:cs typeface="Average"/>
                <a:sym typeface="Average"/>
              </a:rPr>
              <a:t> I made for you. </a:t>
            </a:r>
            <a:endParaRPr sz="2300">
              <a:solidFill>
                <a:srgbClr val="B7B7B7"/>
              </a:solidFill>
              <a:latin typeface="Average"/>
              <a:ea typeface="Average"/>
              <a:cs typeface="Average"/>
              <a:sym typeface="Averag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9"/>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322" name="Google Shape;322;p59"/>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60"/>
          <p:cNvPicPr preferRelativeResize="0"/>
          <p:nvPr/>
        </p:nvPicPr>
        <p:blipFill>
          <a:blip r:embed="rId3">
            <a:alphaModFix/>
          </a:blip>
          <a:stretch>
            <a:fillRect/>
          </a:stretch>
        </p:blipFill>
        <p:spPr>
          <a:xfrm>
            <a:off x="793025" y="0"/>
            <a:ext cx="1458884" cy="2057400"/>
          </a:xfrm>
          <a:prstGeom prst="rect">
            <a:avLst/>
          </a:prstGeom>
          <a:noFill/>
          <a:ln>
            <a:noFill/>
          </a:ln>
        </p:spPr>
      </p:pic>
      <p:pic>
        <p:nvPicPr>
          <p:cNvPr id="328" name="Google Shape;328;p60"/>
          <p:cNvPicPr preferRelativeResize="0"/>
          <p:nvPr/>
        </p:nvPicPr>
        <p:blipFill>
          <a:blip r:embed="rId4">
            <a:alphaModFix/>
          </a:blip>
          <a:stretch>
            <a:fillRect/>
          </a:stretch>
        </p:blipFill>
        <p:spPr>
          <a:xfrm>
            <a:off x="3197288" y="0"/>
            <a:ext cx="2749434" cy="2057400"/>
          </a:xfrm>
          <a:prstGeom prst="rect">
            <a:avLst/>
          </a:prstGeom>
          <a:noFill/>
          <a:ln>
            <a:noFill/>
          </a:ln>
        </p:spPr>
      </p:pic>
      <p:pic>
        <p:nvPicPr>
          <p:cNvPr id="329" name="Google Shape;329;p60"/>
          <p:cNvPicPr preferRelativeResize="0"/>
          <p:nvPr/>
        </p:nvPicPr>
        <p:blipFill>
          <a:blip r:embed="rId5">
            <a:alphaModFix/>
          </a:blip>
          <a:stretch>
            <a:fillRect/>
          </a:stretch>
        </p:blipFill>
        <p:spPr>
          <a:xfrm>
            <a:off x="6854775" y="0"/>
            <a:ext cx="1524346" cy="2057400"/>
          </a:xfrm>
          <a:prstGeom prst="rect">
            <a:avLst/>
          </a:prstGeom>
          <a:noFill/>
          <a:ln>
            <a:noFill/>
          </a:ln>
        </p:spPr>
      </p:pic>
      <p:pic>
        <p:nvPicPr>
          <p:cNvPr id="330" name="Google Shape;330;p60"/>
          <p:cNvPicPr preferRelativeResize="0"/>
          <p:nvPr/>
        </p:nvPicPr>
        <p:blipFill>
          <a:blip r:embed="rId6">
            <a:alphaModFix/>
          </a:blip>
          <a:stretch>
            <a:fillRect/>
          </a:stretch>
        </p:blipFill>
        <p:spPr>
          <a:xfrm>
            <a:off x="704175" y="2400300"/>
            <a:ext cx="1636569" cy="2057400"/>
          </a:xfrm>
          <a:prstGeom prst="rect">
            <a:avLst/>
          </a:prstGeom>
          <a:noFill/>
          <a:ln>
            <a:noFill/>
          </a:ln>
        </p:spPr>
      </p:pic>
      <p:pic>
        <p:nvPicPr>
          <p:cNvPr id="331" name="Google Shape;331;p60"/>
          <p:cNvPicPr preferRelativeResize="0"/>
          <p:nvPr/>
        </p:nvPicPr>
        <p:blipFill>
          <a:blip r:embed="rId7">
            <a:alphaModFix/>
          </a:blip>
          <a:stretch>
            <a:fillRect/>
          </a:stretch>
        </p:blipFill>
        <p:spPr>
          <a:xfrm>
            <a:off x="3749038" y="2400300"/>
            <a:ext cx="1645921" cy="2057400"/>
          </a:xfrm>
          <a:prstGeom prst="rect">
            <a:avLst/>
          </a:prstGeom>
          <a:noFill/>
          <a:ln>
            <a:noFill/>
          </a:ln>
        </p:spPr>
      </p:pic>
      <p:pic>
        <p:nvPicPr>
          <p:cNvPr id="332" name="Google Shape;332;p60"/>
          <p:cNvPicPr preferRelativeResize="0"/>
          <p:nvPr/>
        </p:nvPicPr>
        <p:blipFill>
          <a:blip r:embed="rId8">
            <a:alphaModFix/>
          </a:blip>
          <a:stretch>
            <a:fillRect/>
          </a:stretch>
        </p:blipFill>
        <p:spPr>
          <a:xfrm>
            <a:off x="6705788" y="2395725"/>
            <a:ext cx="1822316" cy="2066545"/>
          </a:xfrm>
          <a:prstGeom prst="rect">
            <a:avLst/>
          </a:prstGeom>
          <a:noFill/>
          <a:ln>
            <a:noFill/>
          </a:ln>
        </p:spPr>
      </p:pic>
      <p:pic>
        <p:nvPicPr>
          <p:cNvPr id="333" name="Google Shape;333;p60"/>
          <p:cNvPicPr preferRelativeResize="0"/>
          <p:nvPr/>
        </p:nvPicPr>
        <p:blipFill>
          <a:blip r:embed="rId9">
            <a:alphaModFix/>
          </a:blip>
          <a:stretch>
            <a:fillRect/>
          </a:stretch>
        </p:blipFill>
        <p:spPr>
          <a:xfrm>
            <a:off x="152425" y="4800600"/>
            <a:ext cx="2740082" cy="2057400"/>
          </a:xfrm>
          <a:prstGeom prst="rect">
            <a:avLst/>
          </a:prstGeom>
          <a:noFill/>
          <a:ln>
            <a:noFill/>
          </a:ln>
        </p:spPr>
      </p:pic>
      <p:pic>
        <p:nvPicPr>
          <p:cNvPr id="334" name="Google Shape;334;p60"/>
          <p:cNvPicPr preferRelativeResize="0"/>
          <p:nvPr/>
        </p:nvPicPr>
        <p:blipFill>
          <a:blip r:embed="rId10">
            <a:alphaModFix/>
          </a:blip>
          <a:stretch>
            <a:fillRect/>
          </a:stretch>
        </p:blipFill>
        <p:spPr>
          <a:xfrm>
            <a:off x="3800475" y="4800600"/>
            <a:ext cx="1543049" cy="2057400"/>
          </a:xfrm>
          <a:prstGeom prst="rect">
            <a:avLst/>
          </a:prstGeom>
          <a:noFill/>
          <a:ln>
            <a:noFill/>
          </a:ln>
        </p:spPr>
      </p:pic>
      <p:pic>
        <p:nvPicPr>
          <p:cNvPr id="335" name="Google Shape;335;p60"/>
          <p:cNvPicPr preferRelativeResize="0"/>
          <p:nvPr/>
        </p:nvPicPr>
        <p:blipFill>
          <a:blip r:embed="rId11">
            <a:alphaModFix/>
          </a:blip>
          <a:stretch>
            <a:fillRect/>
          </a:stretch>
        </p:blipFill>
        <p:spPr>
          <a:xfrm>
            <a:off x="6293663" y="4800600"/>
            <a:ext cx="2646564" cy="20574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61"/>
          <p:cNvPicPr preferRelativeResize="0"/>
          <p:nvPr/>
        </p:nvPicPr>
        <p:blipFill>
          <a:blip r:embed="rId3">
            <a:alphaModFix/>
          </a:blip>
          <a:stretch>
            <a:fillRect/>
          </a:stretch>
        </p:blipFill>
        <p:spPr>
          <a:xfrm>
            <a:off x="0" y="0"/>
            <a:ext cx="4882896" cy="6858000"/>
          </a:xfrm>
          <a:prstGeom prst="rect">
            <a:avLst/>
          </a:prstGeom>
          <a:noFill/>
          <a:ln>
            <a:noFill/>
          </a:ln>
        </p:spPr>
      </p:pic>
      <p:sp>
        <p:nvSpPr>
          <p:cNvPr id="341" name="Google Shape;341;p61"/>
          <p:cNvSpPr txBox="1"/>
          <p:nvPr/>
        </p:nvSpPr>
        <p:spPr>
          <a:xfrm>
            <a:off x="4882896" y="0"/>
            <a:ext cx="4261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Lena Epstein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62"/>
          <p:cNvPicPr preferRelativeResize="0"/>
          <p:nvPr/>
        </p:nvPicPr>
        <p:blipFill>
          <a:blip r:embed="rId3">
            <a:alphaModFix/>
          </a:blip>
          <a:stretch>
            <a:fillRect/>
          </a:stretch>
        </p:blipFill>
        <p:spPr>
          <a:xfrm>
            <a:off x="342900" y="0"/>
            <a:ext cx="8458200" cy="6350000"/>
          </a:xfrm>
          <a:prstGeom prst="rect">
            <a:avLst/>
          </a:prstGeom>
          <a:noFill/>
          <a:ln>
            <a:noFill/>
          </a:ln>
        </p:spPr>
      </p:pic>
      <p:sp>
        <p:nvSpPr>
          <p:cNvPr id="347" name="Google Shape;347;p62"/>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Eliza Kim</a:t>
            </a:r>
            <a:r>
              <a:rPr lang="en" sz="3000">
                <a:solidFill>
                  <a:srgbClr val="888888"/>
                </a:solidFill>
                <a:latin typeface="Oswald"/>
                <a:ea typeface="Oswald"/>
                <a:cs typeface="Oswald"/>
                <a:sym typeface="Oswald"/>
              </a:rPr>
              <a:t>, watercolour on paper, Spring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id="352" name="Google Shape;352;p63"/>
          <p:cNvPicPr preferRelativeResize="0"/>
          <p:nvPr/>
        </p:nvPicPr>
        <p:blipFill>
          <a:blip r:embed="rId3">
            <a:alphaModFix/>
          </a:blip>
          <a:stretch>
            <a:fillRect/>
          </a:stretch>
        </p:blipFill>
        <p:spPr>
          <a:xfrm>
            <a:off x="0" y="0"/>
            <a:ext cx="5068062" cy="6858000"/>
          </a:xfrm>
          <a:prstGeom prst="rect">
            <a:avLst/>
          </a:prstGeom>
          <a:noFill/>
          <a:ln>
            <a:noFill/>
          </a:ln>
        </p:spPr>
      </p:pic>
      <p:sp>
        <p:nvSpPr>
          <p:cNvPr id="353" name="Google Shape;353;p63"/>
          <p:cNvSpPr txBox="1"/>
          <p:nvPr/>
        </p:nvSpPr>
        <p:spPr>
          <a:xfrm>
            <a:off x="5068062" y="0"/>
            <a:ext cx="4075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Ira Rysukhina</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pic>
        <p:nvPicPr>
          <p:cNvPr id="358" name="Google Shape;358;p64"/>
          <p:cNvPicPr preferRelativeResize="0"/>
          <p:nvPr/>
        </p:nvPicPr>
        <p:blipFill>
          <a:blip r:embed="rId3">
            <a:alphaModFix/>
          </a:blip>
          <a:stretch>
            <a:fillRect/>
          </a:stretch>
        </p:blipFill>
        <p:spPr>
          <a:xfrm>
            <a:off x="0" y="0"/>
            <a:ext cx="5445252" cy="6858000"/>
          </a:xfrm>
          <a:prstGeom prst="rect">
            <a:avLst/>
          </a:prstGeom>
          <a:noFill/>
          <a:ln>
            <a:noFill/>
          </a:ln>
        </p:spPr>
      </p:pic>
      <p:sp>
        <p:nvSpPr>
          <p:cNvPr id="359" name="Google Shape;359;p64"/>
          <p:cNvSpPr txBox="1"/>
          <p:nvPr/>
        </p:nvSpPr>
        <p:spPr>
          <a:xfrm>
            <a:off x="5445252" y="0"/>
            <a:ext cx="3698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Madi Corriveau</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65"/>
          <p:cNvPicPr preferRelativeResize="0"/>
          <p:nvPr/>
        </p:nvPicPr>
        <p:blipFill>
          <a:blip r:embed="rId3">
            <a:alphaModFix/>
          </a:blip>
          <a:stretch>
            <a:fillRect/>
          </a:stretch>
        </p:blipFill>
        <p:spPr>
          <a:xfrm>
            <a:off x="0" y="0"/>
            <a:ext cx="5493258" cy="6858000"/>
          </a:xfrm>
          <a:prstGeom prst="rect">
            <a:avLst/>
          </a:prstGeom>
          <a:noFill/>
          <a:ln>
            <a:noFill/>
          </a:ln>
        </p:spPr>
      </p:pic>
      <p:sp>
        <p:nvSpPr>
          <p:cNvPr id="365" name="Google Shape;365;p65"/>
          <p:cNvSpPr txBox="1"/>
          <p:nvPr/>
        </p:nvSpPr>
        <p:spPr>
          <a:xfrm>
            <a:off x="5493258" y="0"/>
            <a:ext cx="3650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Amelia Burgess</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id="370" name="Google Shape;370;p66"/>
          <p:cNvPicPr preferRelativeResize="0"/>
          <p:nvPr/>
        </p:nvPicPr>
        <p:blipFill>
          <a:blip r:embed="rId3">
            <a:alphaModFix/>
          </a:blip>
          <a:stretch>
            <a:fillRect/>
          </a:stretch>
        </p:blipFill>
        <p:spPr>
          <a:xfrm>
            <a:off x="0" y="0"/>
            <a:ext cx="6028182" cy="6858000"/>
          </a:xfrm>
          <a:prstGeom prst="rect">
            <a:avLst/>
          </a:prstGeom>
          <a:noFill/>
          <a:ln>
            <a:noFill/>
          </a:ln>
        </p:spPr>
      </p:pic>
      <p:sp>
        <p:nvSpPr>
          <p:cNvPr id="371" name="Google Shape;371;p66"/>
          <p:cNvSpPr txBox="1"/>
          <p:nvPr/>
        </p:nvSpPr>
        <p:spPr>
          <a:xfrm>
            <a:off x="6028182" y="0"/>
            <a:ext cx="3115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Sienna Paddon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40"/>
          <p:cNvSpPr txBox="1"/>
          <p:nvPr/>
        </p:nvSpPr>
        <p:spPr>
          <a:xfrm>
            <a:off x="5872175" y="475"/>
            <a:ext cx="3271800" cy="4120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David Woods</a:t>
            </a:r>
            <a:endParaRPr sz="2400">
              <a:solidFill>
                <a:srgbClr val="B7B7B7"/>
              </a:solidFill>
              <a:latin typeface="Cabin"/>
              <a:ea typeface="Cabin"/>
              <a:cs typeface="Cabin"/>
              <a:sym typeface="Cabin"/>
            </a:endParaRPr>
          </a:p>
          <a:p>
            <a:pPr indent="0" lvl="0" marL="0" rtl="0" algn="ctr">
              <a:spcBef>
                <a:spcPts val="0"/>
              </a:spcBef>
              <a:spcAft>
                <a:spcPts val="0"/>
              </a:spcAft>
              <a:buNone/>
            </a:pPr>
            <a:r>
              <a:rPr i="1" lang="en" sz="2400">
                <a:solidFill>
                  <a:srgbClr val="B7B7B7"/>
                </a:solidFill>
                <a:latin typeface="Cabin"/>
                <a:ea typeface="Cabin"/>
                <a:cs typeface="Cabin"/>
                <a:sym typeface="Cabin"/>
              </a:rPr>
              <a:t>(Nova Scotia)</a:t>
            </a:r>
            <a:endParaRPr i="1"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print</a:t>
            </a:r>
            <a:endParaRPr b="1" sz="2400">
              <a:solidFill>
                <a:srgbClr val="FFFFFF"/>
              </a:solidFill>
              <a:latin typeface="Cabin"/>
              <a:ea typeface="Cabin"/>
              <a:cs typeface="Cabin"/>
              <a:sym typeface="Cabin"/>
            </a:endParaRPr>
          </a:p>
        </p:txBody>
      </p:sp>
      <p:pic>
        <p:nvPicPr>
          <p:cNvPr descr="Image" id="204" name="Google Shape;204;p40"/>
          <p:cNvPicPr preferRelativeResize="0"/>
          <p:nvPr/>
        </p:nvPicPr>
        <p:blipFill>
          <a:blip r:embed="rId3">
            <a:alphaModFix/>
          </a:blip>
          <a:stretch>
            <a:fillRect/>
          </a:stretch>
        </p:blipFill>
        <p:spPr>
          <a:xfrm>
            <a:off x="0" y="0"/>
            <a:ext cx="5872163" cy="6858000"/>
          </a:xfrm>
          <a:prstGeom prst="rect">
            <a:avLst/>
          </a:prstGeom>
          <a:noFill/>
          <a:ln>
            <a:noFill/>
          </a:ln>
        </p:spPr>
      </p:pic>
      <p:pic>
        <p:nvPicPr>
          <p:cNvPr id="205" name="Google Shape;205;p40"/>
          <p:cNvPicPr preferRelativeResize="0"/>
          <p:nvPr/>
        </p:nvPicPr>
        <p:blipFill>
          <a:blip r:embed="rId4">
            <a:alphaModFix/>
          </a:blip>
          <a:stretch>
            <a:fillRect/>
          </a:stretch>
        </p:blipFill>
        <p:spPr>
          <a:xfrm>
            <a:off x="6629388" y="4120975"/>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67"/>
          <p:cNvPicPr preferRelativeResize="0"/>
          <p:nvPr/>
        </p:nvPicPr>
        <p:blipFill>
          <a:blip r:embed="rId3">
            <a:alphaModFix/>
          </a:blip>
          <a:stretch>
            <a:fillRect/>
          </a:stretch>
        </p:blipFill>
        <p:spPr>
          <a:xfrm>
            <a:off x="358775" y="0"/>
            <a:ext cx="8426450" cy="6350000"/>
          </a:xfrm>
          <a:prstGeom prst="rect">
            <a:avLst/>
          </a:prstGeom>
          <a:noFill/>
          <a:ln>
            <a:noFill/>
          </a:ln>
        </p:spPr>
      </p:pic>
      <p:sp>
        <p:nvSpPr>
          <p:cNvPr id="377" name="Google Shape;377;p6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Andrew Mihai</a:t>
            </a:r>
            <a:r>
              <a:rPr lang="en" sz="3000">
                <a:solidFill>
                  <a:srgbClr val="888888"/>
                </a:solidFill>
                <a:latin typeface="Oswald"/>
                <a:ea typeface="Oswald"/>
                <a:cs typeface="Oswald"/>
                <a:sym typeface="Oswald"/>
              </a:rPr>
              <a:t>, watercolour on paper, Spring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id="382" name="Google Shape;382;p68"/>
          <p:cNvPicPr preferRelativeResize="0"/>
          <p:nvPr/>
        </p:nvPicPr>
        <p:blipFill>
          <a:blip r:embed="rId3">
            <a:alphaModFix/>
          </a:blip>
          <a:stretch>
            <a:fillRect/>
          </a:stretch>
        </p:blipFill>
        <p:spPr>
          <a:xfrm>
            <a:off x="0" y="0"/>
            <a:ext cx="5157216" cy="6858000"/>
          </a:xfrm>
          <a:prstGeom prst="rect">
            <a:avLst/>
          </a:prstGeom>
          <a:noFill/>
          <a:ln>
            <a:noFill/>
          </a:ln>
        </p:spPr>
      </p:pic>
      <p:sp>
        <p:nvSpPr>
          <p:cNvPr id="383" name="Google Shape;383;p68"/>
          <p:cNvSpPr txBox="1"/>
          <p:nvPr/>
        </p:nvSpPr>
        <p:spPr>
          <a:xfrm>
            <a:off x="5157216" y="0"/>
            <a:ext cx="3986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Gabby Leitao</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69"/>
          <p:cNvPicPr preferRelativeResize="0"/>
          <p:nvPr/>
        </p:nvPicPr>
        <p:blipFill>
          <a:blip r:embed="rId3">
            <a:alphaModFix/>
          </a:blip>
          <a:stretch>
            <a:fillRect/>
          </a:stretch>
        </p:blipFill>
        <p:spPr>
          <a:xfrm>
            <a:off x="492125" y="0"/>
            <a:ext cx="8159750" cy="6350000"/>
          </a:xfrm>
          <a:prstGeom prst="rect">
            <a:avLst/>
          </a:prstGeom>
          <a:noFill/>
          <a:ln>
            <a:noFill/>
          </a:ln>
        </p:spPr>
      </p:pic>
      <p:sp>
        <p:nvSpPr>
          <p:cNvPr id="389" name="Google Shape;389;p6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Jack Buckman</a:t>
            </a:r>
            <a:r>
              <a:rPr lang="en" sz="3000">
                <a:solidFill>
                  <a:srgbClr val="888888"/>
                </a:solidFill>
                <a:latin typeface="Oswald"/>
                <a:ea typeface="Oswald"/>
                <a:cs typeface="Oswald"/>
                <a:sym typeface="Oswald"/>
              </a:rPr>
              <a:t>, graphite on paper, Spring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id="394" name="Google Shape;394;p70"/>
          <p:cNvPicPr preferRelativeResize="0"/>
          <p:nvPr/>
        </p:nvPicPr>
        <p:blipFill>
          <a:blip r:embed="rId3">
            <a:alphaModFix/>
          </a:blip>
          <a:stretch>
            <a:fillRect/>
          </a:stretch>
        </p:blipFill>
        <p:spPr>
          <a:xfrm>
            <a:off x="793025" y="0"/>
            <a:ext cx="1458884" cy="2057400"/>
          </a:xfrm>
          <a:prstGeom prst="rect">
            <a:avLst/>
          </a:prstGeom>
          <a:noFill/>
          <a:ln>
            <a:noFill/>
          </a:ln>
        </p:spPr>
      </p:pic>
      <p:pic>
        <p:nvPicPr>
          <p:cNvPr id="395" name="Google Shape;395;p70"/>
          <p:cNvPicPr preferRelativeResize="0"/>
          <p:nvPr/>
        </p:nvPicPr>
        <p:blipFill>
          <a:blip r:embed="rId4">
            <a:alphaModFix/>
          </a:blip>
          <a:stretch>
            <a:fillRect/>
          </a:stretch>
        </p:blipFill>
        <p:spPr>
          <a:xfrm>
            <a:off x="3197288" y="0"/>
            <a:ext cx="2749434" cy="2057400"/>
          </a:xfrm>
          <a:prstGeom prst="rect">
            <a:avLst/>
          </a:prstGeom>
          <a:noFill/>
          <a:ln>
            <a:noFill/>
          </a:ln>
        </p:spPr>
      </p:pic>
      <p:pic>
        <p:nvPicPr>
          <p:cNvPr id="396" name="Google Shape;396;p70"/>
          <p:cNvPicPr preferRelativeResize="0"/>
          <p:nvPr/>
        </p:nvPicPr>
        <p:blipFill>
          <a:blip r:embed="rId5">
            <a:alphaModFix/>
          </a:blip>
          <a:stretch>
            <a:fillRect/>
          </a:stretch>
        </p:blipFill>
        <p:spPr>
          <a:xfrm>
            <a:off x="6854775" y="0"/>
            <a:ext cx="1524346" cy="2057400"/>
          </a:xfrm>
          <a:prstGeom prst="rect">
            <a:avLst/>
          </a:prstGeom>
          <a:noFill/>
          <a:ln>
            <a:noFill/>
          </a:ln>
        </p:spPr>
      </p:pic>
      <p:pic>
        <p:nvPicPr>
          <p:cNvPr id="397" name="Google Shape;397;p70"/>
          <p:cNvPicPr preferRelativeResize="0"/>
          <p:nvPr/>
        </p:nvPicPr>
        <p:blipFill>
          <a:blip r:embed="rId6">
            <a:alphaModFix/>
          </a:blip>
          <a:stretch>
            <a:fillRect/>
          </a:stretch>
        </p:blipFill>
        <p:spPr>
          <a:xfrm>
            <a:off x="704175" y="2400300"/>
            <a:ext cx="1636569" cy="2057400"/>
          </a:xfrm>
          <a:prstGeom prst="rect">
            <a:avLst/>
          </a:prstGeom>
          <a:noFill/>
          <a:ln>
            <a:noFill/>
          </a:ln>
        </p:spPr>
      </p:pic>
      <p:pic>
        <p:nvPicPr>
          <p:cNvPr id="398" name="Google Shape;398;p70"/>
          <p:cNvPicPr preferRelativeResize="0"/>
          <p:nvPr/>
        </p:nvPicPr>
        <p:blipFill>
          <a:blip r:embed="rId7">
            <a:alphaModFix/>
          </a:blip>
          <a:stretch>
            <a:fillRect/>
          </a:stretch>
        </p:blipFill>
        <p:spPr>
          <a:xfrm>
            <a:off x="3749038" y="2400300"/>
            <a:ext cx="1645921" cy="2057400"/>
          </a:xfrm>
          <a:prstGeom prst="rect">
            <a:avLst/>
          </a:prstGeom>
          <a:noFill/>
          <a:ln>
            <a:noFill/>
          </a:ln>
        </p:spPr>
      </p:pic>
      <p:pic>
        <p:nvPicPr>
          <p:cNvPr id="399" name="Google Shape;399;p70"/>
          <p:cNvPicPr preferRelativeResize="0"/>
          <p:nvPr/>
        </p:nvPicPr>
        <p:blipFill>
          <a:blip r:embed="rId8">
            <a:alphaModFix/>
          </a:blip>
          <a:stretch>
            <a:fillRect/>
          </a:stretch>
        </p:blipFill>
        <p:spPr>
          <a:xfrm>
            <a:off x="6705788" y="2395725"/>
            <a:ext cx="1822316" cy="2066545"/>
          </a:xfrm>
          <a:prstGeom prst="rect">
            <a:avLst/>
          </a:prstGeom>
          <a:noFill/>
          <a:ln>
            <a:noFill/>
          </a:ln>
        </p:spPr>
      </p:pic>
      <p:pic>
        <p:nvPicPr>
          <p:cNvPr id="400" name="Google Shape;400;p70"/>
          <p:cNvPicPr preferRelativeResize="0"/>
          <p:nvPr/>
        </p:nvPicPr>
        <p:blipFill>
          <a:blip r:embed="rId9">
            <a:alphaModFix/>
          </a:blip>
          <a:stretch>
            <a:fillRect/>
          </a:stretch>
        </p:blipFill>
        <p:spPr>
          <a:xfrm>
            <a:off x="152425" y="4800600"/>
            <a:ext cx="2740082" cy="2057400"/>
          </a:xfrm>
          <a:prstGeom prst="rect">
            <a:avLst/>
          </a:prstGeom>
          <a:noFill/>
          <a:ln>
            <a:noFill/>
          </a:ln>
        </p:spPr>
      </p:pic>
      <p:pic>
        <p:nvPicPr>
          <p:cNvPr id="401" name="Google Shape;401;p70"/>
          <p:cNvPicPr preferRelativeResize="0"/>
          <p:nvPr/>
        </p:nvPicPr>
        <p:blipFill>
          <a:blip r:embed="rId10">
            <a:alphaModFix/>
          </a:blip>
          <a:stretch>
            <a:fillRect/>
          </a:stretch>
        </p:blipFill>
        <p:spPr>
          <a:xfrm>
            <a:off x="3800475" y="4800600"/>
            <a:ext cx="1543049" cy="2057400"/>
          </a:xfrm>
          <a:prstGeom prst="rect">
            <a:avLst/>
          </a:prstGeom>
          <a:noFill/>
          <a:ln>
            <a:noFill/>
          </a:ln>
        </p:spPr>
      </p:pic>
      <p:pic>
        <p:nvPicPr>
          <p:cNvPr id="402" name="Google Shape;402;p70"/>
          <p:cNvPicPr preferRelativeResize="0"/>
          <p:nvPr/>
        </p:nvPicPr>
        <p:blipFill>
          <a:blip r:embed="rId11">
            <a:alphaModFix/>
          </a:blip>
          <a:stretch>
            <a:fillRect/>
          </a:stretch>
        </p:blipFill>
        <p:spPr>
          <a:xfrm>
            <a:off x="6293663" y="4800600"/>
            <a:ext cx="2646564" cy="20574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71"/>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72"/>
          <p:cNvPicPr preferRelativeResize="0"/>
          <p:nvPr/>
        </p:nvPicPr>
        <p:blipFill>
          <a:blip r:embed="rId3">
            <a:alphaModFix/>
          </a:blip>
          <a:stretch>
            <a:fillRect/>
          </a:stretch>
        </p:blipFill>
        <p:spPr>
          <a:xfrm>
            <a:off x="0" y="0"/>
            <a:ext cx="1552401" cy="2057400"/>
          </a:xfrm>
          <a:prstGeom prst="rect">
            <a:avLst/>
          </a:prstGeom>
          <a:noFill/>
          <a:ln>
            <a:noFill/>
          </a:ln>
        </p:spPr>
      </p:pic>
      <p:pic>
        <p:nvPicPr>
          <p:cNvPr id="413" name="Google Shape;413;p72"/>
          <p:cNvPicPr preferRelativeResize="0"/>
          <p:nvPr/>
        </p:nvPicPr>
        <p:blipFill>
          <a:blip r:embed="rId4">
            <a:alphaModFix/>
          </a:blip>
          <a:stretch>
            <a:fillRect/>
          </a:stretch>
        </p:blipFill>
        <p:spPr>
          <a:xfrm>
            <a:off x="3201963" y="0"/>
            <a:ext cx="2740082" cy="2057400"/>
          </a:xfrm>
          <a:prstGeom prst="rect">
            <a:avLst/>
          </a:prstGeom>
          <a:noFill/>
          <a:ln>
            <a:noFill/>
          </a:ln>
        </p:spPr>
      </p:pic>
      <p:pic>
        <p:nvPicPr>
          <p:cNvPr id="414" name="Google Shape;414;p72"/>
          <p:cNvPicPr preferRelativeResize="0"/>
          <p:nvPr/>
        </p:nvPicPr>
        <p:blipFill>
          <a:blip r:embed="rId5">
            <a:alphaModFix/>
          </a:blip>
          <a:stretch>
            <a:fillRect/>
          </a:stretch>
        </p:blipFill>
        <p:spPr>
          <a:xfrm>
            <a:off x="6840750" y="0"/>
            <a:ext cx="1552401" cy="2057400"/>
          </a:xfrm>
          <a:prstGeom prst="rect">
            <a:avLst/>
          </a:prstGeom>
          <a:noFill/>
          <a:ln>
            <a:noFill/>
          </a:ln>
        </p:spPr>
      </p:pic>
      <p:pic>
        <p:nvPicPr>
          <p:cNvPr id="415" name="Google Shape;415;p72"/>
          <p:cNvPicPr preferRelativeResize="0"/>
          <p:nvPr/>
        </p:nvPicPr>
        <p:blipFill>
          <a:blip r:embed="rId6">
            <a:alphaModFix/>
          </a:blip>
          <a:stretch>
            <a:fillRect/>
          </a:stretch>
        </p:blipFill>
        <p:spPr>
          <a:xfrm>
            <a:off x="746288" y="2400300"/>
            <a:ext cx="1552403" cy="2057400"/>
          </a:xfrm>
          <a:prstGeom prst="rect">
            <a:avLst/>
          </a:prstGeom>
          <a:noFill/>
          <a:ln>
            <a:noFill/>
          </a:ln>
        </p:spPr>
      </p:pic>
      <p:pic>
        <p:nvPicPr>
          <p:cNvPr id="416" name="Google Shape;416;p72"/>
          <p:cNvPicPr preferRelativeResize="0"/>
          <p:nvPr/>
        </p:nvPicPr>
        <p:blipFill>
          <a:blip r:embed="rId7">
            <a:alphaModFix/>
          </a:blip>
          <a:stretch>
            <a:fillRect/>
          </a:stretch>
        </p:blipFill>
        <p:spPr>
          <a:xfrm>
            <a:off x="3192617" y="2400299"/>
            <a:ext cx="2758785" cy="2057400"/>
          </a:xfrm>
          <a:prstGeom prst="rect">
            <a:avLst/>
          </a:prstGeom>
          <a:noFill/>
          <a:ln>
            <a:noFill/>
          </a:ln>
        </p:spPr>
      </p:pic>
      <p:pic>
        <p:nvPicPr>
          <p:cNvPr id="417" name="Google Shape;417;p72"/>
          <p:cNvPicPr preferRelativeResize="0"/>
          <p:nvPr/>
        </p:nvPicPr>
        <p:blipFill>
          <a:blip r:embed="rId8">
            <a:alphaModFix/>
          </a:blip>
          <a:stretch>
            <a:fillRect/>
          </a:stretch>
        </p:blipFill>
        <p:spPr>
          <a:xfrm>
            <a:off x="6868800" y="2400300"/>
            <a:ext cx="1496290" cy="2057400"/>
          </a:xfrm>
          <a:prstGeom prst="rect">
            <a:avLst/>
          </a:prstGeom>
          <a:noFill/>
          <a:ln>
            <a:noFill/>
          </a:ln>
        </p:spPr>
      </p:pic>
      <p:pic>
        <p:nvPicPr>
          <p:cNvPr id="418" name="Google Shape;418;p72"/>
          <p:cNvPicPr preferRelativeResize="0"/>
          <p:nvPr/>
        </p:nvPicPr>
        <p:blipFill>
          <a:blip r:embed="rId9">
            <a:alphaModFix/>
          </a:blip>
          <a:stretch>
            <a:fillRect/>
          </a:stretch>
        </p:blipFill>
        <p:spPr>
          <a:xfrm>
            <a:off x="157113" y="4800600"/>
            <a:ext cx="2730732" cy="2057400"/>
          </a:xfrm>
          <a:prstGeom prst="rect">
            <a:avLst/>
          </a:prstGeom>
          <a:noFill/>
          <a:ln>
            <a:noFill/>
          </a:ln>
        </p:spPr>
      </p:pic>
      <p:pic>
        <p:nvPicPr>
          <p:cNvPr id="419" name="Google Shape;419;p72"/>
          <p:cNvPicPr preferRelativeResize="0"/>
          <p:nvPr/>
        </p:nvPicPr>
        <p:blipFill>
          <a:blip r:embed="rId10">
            <a:alphaModFix/>
          </a:blip>
          <a:stretch>
            <a:fillRect/>
          </a:stretch>
        </p:blipFill>
        <p:spPr>
          <a:xfrm>
            <a:off x="3950100" y="4800600"/>
            <a:ext cx="1243792" cy="2057400"/>
          </a:xfrm>
          <a:prstGeom prst="rect">
            <a:avLst/>
          </a:prstGeom>
          <a:noFill/>
          <a:ln>
            <a:noFill/>
          </a:ln>
        </p:spPr>
      </p:pic>
      <p:pic>
        <p:nvPicPr>
          <p:cNvPr id="420" name="Google Shape;420;p72"/>
          <p:cNvPicPr preferRelativeResize="0"/>
          <p:nvPr/>
        </p:nvPicPr>
        <p:blipFill>
          <a:blip r:embed="rId11">
            <a:alphaModFix/>
          </a:blip>
          <a:stretch>
            <a:fillRect/>
          </a:stretch>
        </p:blipFill>
        <p:spPr>
          <a:xfrm>
            <a:off x="6466675" y="4800600"/>
            <a:ext cx="2300547" cy="2057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id="425" name="Google Shape;425;p73"/>
          <p:cNvPicPr preferRelativeResize="0"/>
          <p:nvPr/>
        </p:nvPicPr>
        <p:blipFill>
          <a:blip r:embed="rId3">
            <a:alphaModFix/>
          </a:blip>
          <a:stretch>
            <a:fillRect/>
          </a:stretch>
        </p:blipFill>
        <p:spPr>
          <a:xfrm>
            <a:off x="0" y="0"/>
            <a:ext cx="5170932" cy="6858000"/>
          </a:xfrm>
          <a:prstGeom prst="rect">
            <a:avLst/>
          </a:prstGeom>
          <a:noFill/>
          <a:ln>
            <a:noFill/>
          </a:ln>
        </p:spPr>
      </p:pic>
      <p:sp>
        <p:nvSpPr>
          <p:cNvPr id="426" name="Google Shape;426;p73"/>
          <p:cNvSpPr txBox="1"/>
          <p:nvPr/>
        </p:nvSpPr>
        <p:spPr>
          <a:xfrm>
            <a:off x="5170932" y="0"/>
            <a:ext cx="3973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Eunsol Lee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74"/>
          <p:cNvPicPr preferRelativeResize="0"/>
          <p:nvPr/>
        </p:nvPicPr>
        <p:blipFill>
          <a:blip r:embed="rId3">
            <a:alphaModFix/>
          </a:blip>
          <a:stretch>
            <a:fillRect/>
          </a:stretch>
        </p:blipFill>
        <p:spPr>
          <a:xfrm>
            <a:off x="355600" y="0"/>
            <a:ext cx="8432800" cy="6350000"/>
          </a:xfrm>
          <a:prstGeom prst="rect">
            <a:avLst/>
          </a:prstGeom>
          <a:noFill/>
          <a:ln>
            <a:noFill/>
          </a:ln>
        </p:spPr>
      </p:pic>
      <p:sp>
        <p:nvSpPr>
          <p:cNvPr id="432" name="Google Shape;432;p74"/>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Sofia Gaytan Montoya</a:t>
            </a:r>
            <a:r>
              <a:rPr lang="en" sz="3000">
                <a:solidFill>
                  <a:srgbClr val="888888"/>
                </a:solidFill>
                <a:latin typeface="Oswald"/>
                <a:ea typeface="Oswald"/>
                <a:cs typeface="Oswald"/>
                <a:sym typeface="Oswald"/>
              </a:rPr>
              <a:t>, watercolour on paper, Spring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75"/>
          <p:cNvPicPr preferRelativeResize="0"/>
          <p:nvPr/>
        </p:nvPicPr>
        <p:blipFill>
          <a:blip r:embed="rId3">
            <a:alphaModFix/>
          </a:blip>
          <a:stretch>
            <a:fillRect/>
          </a:stretch>
        </p:blipFill>
        <p:spPr>
          <a:xfrm>
            <a:off x="0" y="0"/>
            <a:ext cx="5170932" cy="6858000"/>
          </a:xfrm>
          <a:prstGeom prst="rect">
            <a:avLst/>
          </a:prstGeom>
          <a:noFill/>
          <a:ln>
            <a:noFill/>
          </a:ln>
        </p:spPr>
      </p:pic>
      <p:sp>
        <p:nvSpPr>
          <p:cNvPr id="438" name="Google Shape;438;p75"/>
          <p:cNvSpPr txBox="1"/>
          <p:nvPr/>
        </p:nvSpPr>
        <p:spPr>
          <a:xfrm>
            <a:off x="5170932" y="0"/>
            <a:ext cx="3973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Kassy Shin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id="443" name="Google Shape;443;p76"/>
          <p:cNvPicPr preferRelativeResize="0"/>
          <p:nvPr/>
        </p:nvPicPr>
        <p:blipFill>
          <a:blip r:embed="rId3">
            <a:alphaModFix/>
          </a:blip>
          <a:stretch>
            <a:fillRect/>
          </a:stretch>
        </p:blipFill>
        <p:spPr>
          <a:xfrm>
            <a:off x="0" y="0"/>
            <a:ext cx="5191506" cy="6858000"/>
          </a:xfrm>
          <a:prstGeom prst="rect">
            <a:avLst/>
          </a:prstGeom>
          <a:noFill/>
          <a:ln>
            <a:noFill/>
          </a:ln>
        </p:spPr>
      </p:pic>
      <p:sp>
        <p:nvSpPr>
          <p:cNvPr id="444" name="Google Shape;444;p76"/>
          <p:cNvSpPr txBox="1"/>
          <p:nvPr/>
        </p:nvSpPr>
        <p:spPr>
          <a:xfrm>
            <a:off x="5191506" y="0"/>
            <a:ext cx="3952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Callum Muise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41"/>
          <p:cNvSpPr txBox="1"/>
          <p:nvPr/>
        </p:nvSpPr>
        <p:spPr>
          <a:xfrm>
            <a:off x="-75" y="5948800"/>
            <a:ext cx="9144000" cy="909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Fire or panel bag, c.1850-70</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Cree black wool stroud bag with possible roots to York Factory, Manitoba</a:t>
            </a:r>
            <a:endParaRPr i="1" sz="2400">
              <a:solidFill>
                <a:srgbClr val="B7B7B7"/>
              </a:solidFill>
              <a:latin typeface="Cabin"/>
              <a:ea typeface="Cabin"/>
              <a:cs typeface="Cabin"/>
              <a:sym typeface="Cabin"/>
            </a:endParaRPr>
          </a:p>
        </p:txBody>
      </p:sp>
      <p:pic>
        <p:nvPicPr>
          <p:cNvPr id="211" name="Google Shape;211;p41"/>
          <p:cNvPicPr preferRelativeResize="0"/>
          <p:nvPr/>
        </p:nvPicPr>
        <p:blipFill>
          <a:blip r:embed="rId3">
            <a:alphaModFix/>
          </a:blip>
          <a:stretch>
            <a:fillRect/>
          </a:stretch>
        </p:blipFill>
        <p:spPr>
          <a:xfrm>
            <a:off x="-75" y="0"/>
            <a:ext cx="4461600" cy="5948800"/>
          </a:xfrm>
          <a:prstGeom prst="rect">
            <a:avLst/>
          </a:prstGeom>
          <a:noFill/>
          <a:ln>
            <a:noFill/>
          </a:ln>
        </p:spPr>
      </p:pic>
      <p:pic>
        <p:nvPicPr>
          <p:cNvPr id="212" name="Google Shape;212;p41"/>
          <p:cNvPicPr preferRelativeResize="0"/>
          <p:nvPr/>
        </p:nvPicPr>
        <p:blipFill>
          <a:blip r:embed="rId4">
            <a:alphaModFix/>
          </a:blip>
          <a:stretch>
            <a:fillRect/>
          </a:stretch>
        </p:blipFill>
        <p:spPr>
          <a:xfrm>
            <a:off x="4682400" y="0"/>
            <a:ext cx="4461600" cy="59488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77"/>
          <p:cNvPicPr preferRelativeResize="0"/>
          <p:nvPr/>
        </p:nvPicPr>
        <p:blipFill>
          <a:blip r:embed="rId3">
            <a:alphaModFix/>
          </a:blip>
          <a:stretch>
            <a:fillRect/>
          </a:stretch>
        </p:blipFill>
        <p:spPr>
          <a:xfrm>
            <a:off x="338667" y="11074"/>
            <a:ext cx="8466667" cy="6327853"/>
          </a:xfrm>
          <a:prstGeom prst="rect">
            <a:avLst/>
          </a:prstGeom>
          <a:noFill/>
          <a:ln>
            <a:noFill/>
          </a:ln>
        </p:spPr>
      </p:pic>
      <p:sp>
        <p:nvSpPr>
          <p:cNvPr id="450" name="Google Shape;450;p77"/>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Nila O'Neill</a:t>
            </a:r>
            <a:r>
              <a:rPr lang="en" sz="3000">
                <a:solidFill>
                  <a:srgbClr val="888888"/>
                </a:solidFill>
                <a:latin typeface="Oswald"/>
                <a:ea typeface="Oswald"/>
                <a:cs typeface="Oswald"/>
                <a:sym typeface="Oswald"/>
              </a:rPr>
              <a:t>, watercolour on paper, Spring 2024 at Citadel High</a:t>
            </a:r>
            <a:endParaRPr sz="3000">
              <a:solidFill>
                <a:srgbClr val="888888"/>
              </a:solidFill>
              <a:latin typeface="Oswald"/>
              <a:ea typeface="Oswald"/>
              <a:cs typeface="Oswald"/>
              <a:sym typeface="Oswa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id="455" name="Google Shape;455;p78"/>
          <p:cNvPicPr preferRelativeResize="0"/>
          <p:nvPr/>
        </p:nvPicPr>
        <p:blipFill>
          <a:blip r:embed="rId3">
            <a:alphaModFix/>
          </a:blip>
          <a:stretch>
            <a:fillRect/>
          </a:stretch>
        </p:blipFill>
        <p:spPr>
          <a:xfrm>
            <a:off x="0" y="0"/>
            <a:ext cx="4958334" cy="6858000"/>
          </a:xfrm>
          <a:prstGeom prst="rect">
            <a:avLst/>
          </a:prstGeom>
          <a:noFill/>
          <a:ln>
            <a:noFill/>
          </a:ln>
        </p:spPr>
      </p:pic>
      <p:sp>
        <p:nvSpPr>
          <p:cNvPr id="456" name="Google Shape;456;p78"/>
          <p:cNvSpPr txBox="1"/>
          <p:nvPr/>
        </p:nvSpPr>
        <p:spPr>
          <a:xfrm>
            <a:off x="4958334" y="0"/>
            <a:ext cx="4185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Jillian Creelman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Sackville High</a:t>
            </a:r>
            <a:endParaRPr sz="3000">
              <a:solidFill>
                <a:srgbClr val="888888"/>
              </a:solidFill>
              <a:latin typeface="Oswald"/>
              <a:ea typeface="Oswald"/>
              <a:cs typeface="Oswald"/>
              <a:sym typeface="Oswa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79"/>
          <p:cNvPicPr preferRelativeResize="0"/>
          <p:nvPr/>
        </p:nvPicPr>
        <p:blipFill>
          <a:blip r:embed="rId3">
            <a:alphaModFix/>
          </a:blip>
          <a:stretch>
            <a:fillRect/>
          </a:stretch>
        </p:blipFill>
        <p:spPr>
          <a:xfrm>
            <a:off x="365125" y="0"/>
            <a:ext cx="8413750" cy="6350000"/>
          </a:xfrm>
          <a:prstGeom prst="rect">
            <a:avLst/>
          </a:prstGeom>
          <a:noFill/>
          <a:ln>
            <a:noFill/>
          </a:ln>
        </p:spPr>
      </p:pic>
      <p:sp>
        <p:nvSpPr>
          <p:cNvPr id="462" name="Google Shape;462;p79"/>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Alana Mercier</a:t>
            </a:r>
            <a:r>
              <a:rPr lang="en" sz="3000">
                <a:solidFill>
                  <a:srgbClr val="888888"/>
                </a:solidFill>
                <a:latin typeface="Oswald"/>
                <a:ea typeface="Oswald"/>
                <a:cs typeface="Oswald"/>
                <a:sym typeface="Oswald"/>
              </a:rPr>
              <a:t>, watercolour on paper, Spring 2024 at Lockview High</a:t>
            </a:r>
            <a:endParaRPr sz="3000">
              <a:solidFill>
                <a:srgbClr val="888888"/>
              </a:solidFill>
              <a:latin typeface="Oswald"/>
              <a:ea typeface="Oswald"/>
              <a:cs typeface="Oswald"/>
              <a:sym typeface="Oswa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80"/>
          <p:cNvPicPr preferRelativeResize="0"/>
          <p:nvPr/>
        </p:nvPicPr>
        <p:blipFill>
          <a:blip r:embed="rId3">
            <a:alphaModFix/>
          </a:blip>
          <a:stretch>
            <a:fillRect/>
          </a:stretch>
        </p:blipFill>
        <p:spPr>
          <a:xfrm>
            <a:off x="0" y="0"/>
            <a:ext cx="4135374" cy="6858000"/>
          </a:xfrm>
          <a:prstGeom prst="rect">
            <a:avLst/>
          </a:prstGeom>
          <a:noFill/>
          <a:ln>
            <a:noFill/>
          </a:ln>
        </p:spPr>
      </p:pic>
      <p:sp>
        <p:nvSpPr>
          <p:cNvPr id="468" name="Google Shape;468;p80"/>
          <p:cNvSpPr txBox="1"/>
          <p:nvPr/>
        </p:nvSpPr>
        <p:spPr>
          <a:xfrm>
            <a:off x="4135374" y="0"/>
            <a:ext cx="5008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Alex Damczyk</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Spring 2024</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Lockview High</a:t>
            </a:r>
            <a:endParaRPr sz="3000">
              <a:solidFill>
                <a:srgbClr val="888888"/>
              </a:solidFill>
              <a:latin typeface="Oswald"/>
              <a:ea typeface="Oswald"/>
              <a:cs typeface="Oswald"/>
              <a:sym typeface="Oswa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pic>
        <p:nvPicPr>
          <p:cNvPr id="473" name="Google Shape;473;p81"/>
          <p:cNvPicPr preferRelativeResize="0"/>
          <p:nvPr/>
        </p:nvPicPr>
        <p:blipFill>
          <a:blip r:embed="rId3">
            <a:alphaModFix/>
          </a:blip>
          <a:stretch>
            <a:fillRect/>
          </a:stretch>
        </p:blipFill>
        <p:spPr>
          <a:xfrm>
            <a:off x="1012825" y="0"/>
            <a:ext cx="7118350" cy="6350000"/>
          </a:xfrm>
          <a:prstGeom prst="rect">
            <a:avLst/>
          </a:prstGeom>
          <a:noFill/>
          <a:ln>
            <a:noFill/>
          </a:ln>
        </p:spPr>
      </p:pic>
      <p:sp>
        <p:nvSpPr>
          <p:cNvPr id="474" name="Google Shape;474;p8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Kaiya Bent</a:t>
            </a:r>
            <a:r>
              <a:rPr lang="en" sz="3000">
                <a:solidFill>
                  <a:srgbClr val="888888"/>
                </a:solidFill>
                <a:latin typeface="Oswald"/>
                <a:ea typeface="Oswald"/>
                <a:cs typeface="Oswald"/>
                <a:sym typeface="Oswald"/>
              </a:rPr>
              <a:t>, graphite on paper, Spring 2024 at Sackville High</a:t>
            </a:r>
            <a:endParaRPr sz="3000">
              <a:solidFill>
                <a:srgbClr val="888888"/>
              </a:solidFill>
              <a:latin typeface="Oswald"/>
              <a:ea typeface="Oswald"/>
              <a:cs typeface="Oswald"/>
              <a:sym typeface="Oswa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82"/>
          <p:cNvPicPr preferRelativeResize="0"/>
          <p:nvPr/>
        </p:nvPicPr>
        <p:blipFill>
          <a:blip r:embed="rId3">
            <a:alphaModFix/>
          </a:blip>
          <a:stretch>
            <a:fillRect/>
          </a:stretch>
        </p:blipFill>
        <p:spPr>
          <a:xfrm>
            <a:off x="0" y="0"/>
            <a:ext cx="1552401" cy="2057400"/>
          </a:xfrm>
          <a:prstGeom prst="rect">
            <a:avLst/>
          </a:prstGeom>
          <a:noFill/>
          <a:ln>
            <a:noFill/>
          </a:ln>
        </p:spPr>
      </p:pic>
      <p:pic>
        <p:nvPicPr>
          <p:cNvPr id="480" name="Google Shape;480;p82"/>
          <p:cNvPicPr preferRelativeResize="0"/>
          <p:nvPr/>
        </p:nvPicPr>
        <p:blipFill>
          <a:blip r:embed="rId4">
            <a:alphaModFix/>
          </a:blip>
          <a:stretch>
            <a:fillRect/>
          </a:stretch>
        </p:blipFill>
        <p:spPr>
          <a:xfrm>
            <a:off x="3201963" y="0"/>
            <a:ext cx="2740082" cy="2057400"/>
          </a:xfrm>
          <a:prstGeom prst="rect">
            <a:avLst/>
          </a:prstGeom>
          <a:noFill/>
          <a:ln>
            <a:noFill/>
          </a:ln>
        </p:spPr>
      </p:pic>
      <p:pic>
        <p:nvPicPr>
          <p:cNvPr id="481" name="Google Shape;481;p82"/>
          <p:cNvPicPr preferRelativeResize="0"/>
          <p:nvPr/>
        </p:nvPicPr>
        <p:blipFill>
          <a:blip r:embed="rId5">
            <a:alphaModFix/>
          </a:blip>
          <a:stretch>
            <a:fillRect/>
          </a:stretch>
        </p:blipFill>
        <p:spPr>
          <a:xfrm>
            <a:off x="6840750" y="0"/>
            <a:ext cx="1552401" cy="2057400"/>
          </a:xfrm>
          <a:prstGeom prst="rect">
            <a:avLst/>
          </a:prstGeom>
          <a:noFill/>
          <a:ln>
            <a:noFill/>
          </a:ln>
        </p:spPr>
      </p:pic>
      <p:pic>
        <p:nvPicPr>
          <p:cNvPr id="482" name="Google Shape;482;p82"/>
          <p:cNvPicPr preferRelativeResize="0"/>
          <p:nvPr/>
        </p:nvPicPr>
        <p:blipFill>
          <a:blip r:embed="rId6">
            <a:alphaModFix/>
          </a:blip>
          <a:stretch>
            <a:fillRect/>
          </a:stretch>
        </p:blipFill>
        <p:spPr>
          <a:xfrm>
            <a:off x="746288" y="2400300"/>
            <a:ext cx="1552403" cy="2057400"/>
          </a:xfrm>
          <a:prstGeom prst="rect">
            <a:avLst/>
          </a:prstGeom>
          <a:noFill/>
          <a:ln>
            <a:noFill/>
          </a:ln>
        </p:spPr>
      </p:pic>
      <p:pic>
        <p:nvPicPr>
          <p:cNvPr id="483" name="Google Shape;483;p82"/>
          <p:cNvPicPr preferRelativeResize="0"/>
          <p:nvPr/>
        </p:nvPicPr>
        <p:blipFill>
          <a:blip r:embed="rId7">
            <a:alphaModFix/>
          </a:blip>
          <a:stretch>
            <a:fillRect/>
          </a:stretch>
        </p:blipFill>
        <p:spPr>
          <a:xfrm>
            <a:off x="3192617" y="2400299"/>
            <a:ext cx="2758785" cy="2057400"/>
          </a:xfrm>
          <a:prstGeom prst="rect">
            <a:avLst/>
          </a:prstGeom>
          <a:noFill/>
          <a:ln>
            <a:noFill/>
          </a:ln>
        </p:spPr>
      </p:pic>
      <p:pic>
        <p:nvPicPr>
          <p:cNvPr id="484" name="Google Shape;484;p82"/>
          <p:cNvPicPr preferRelativeResize="0"/>
          <p:nvPr/>
        </p:nvPicPr>
        <p:blipFill>
          <a:blip r:embed="rId8">
            <a:alphaModFix/>
          </a:blip>
          <a:stretch>
            <a:fillRect/>
          </a:stretch>
        </p:blipFill>
        <p:spPr>
          <a:xfrm>
            <a:off x="6868800" y="2400300"/>
            <a:ext cx="1496290" cy="2057400"/>
          </a:xfrm>
          <a:prstGeom prst="rect">
            <a:avLst/>
          </a:prstGeom>
          <a:noFill/>
          <a:ln>
            <a:noFill/>
          </a:ln>
        </p:spPr>
      </p:pic>
      <p:pic>
        <p:nvPicPr>
          <p:cNvPr id="485" name="Google Shape;485;p82"/>
          <p:cNvPicPr preferRelativeResize="0"/>
          <p:nvPr/>
        </p:nvPicPr>
        <p:blipFill>
          <a:blip r:embed="rId9">
            <a:alphaModFix/>
          </a:blip>
          <a:stretch>
            <a:fillRect/>
          </a:stretch>
        </p:blipFill>
        <p:spPr>
          <a:xfrm>
            <a:off x="157113" y="4800600"/>
            <a:ext cx="2730732" cy="2057400"/>
          </a:xfrm>
          <a:prstGeom prst="rect">
            <a:avLst/>
          </a:prstGeom>
          <a:noFill/>
          <a:ln>
            <a:noFill/>
          </a:ln>
        </p:spPr>
      </p:pic>
      <p:pic>
        <p:nvPicPr>
          <p:cNvPr id="486" name="Google Shape;486;p82"/>
          <p:cNvPicPr preferRelativeResize="0"/>
          <p:nvPr/>
        </p:nvPicPr>
        <p:blipFill>
          <a:blip r:embed="rId10">
            <a:alphaModFix/>
          </a:blip>
          <a:stretch>
            <a:fillRect/>
          </a:stretch>
        </p:blipFill>
        <p:spPr>
          <a:xfrm>
            <a:off x="3950100" y="4800600"/>
            <a:ext cx="1243792" cy="2057400"/>
          </a:xfrm>
          <a:prstGeom prst="rect">
            <a:avLst/>
          </a:prstGeom>
          <a:noFill/>
          <a:ln>
            <a:noFill/>
          </a:ln>
        </p:spPr>
      </p:pic>
      <p:pic>
        <p:nvPicPr>
          <p:cNvPr id="487" name="Google Shape;487;p82"/>
          <p:cNvPicPr preferRelativeResize="0"/>
          <p:nvPr/>
        </p:nvPicPr>
        <p:blipFill>
          <a:blip r:embed="rId11">
            <a:alphaModFix/>
          </a:blip>
          <a:stretch>
            <a:fillRect/>
          </a:stretch>
        </p:blipFill>
        <p:spPr>
          <a:xfrm>
            <a:off x="6466675" y="4800600"/>
            <a:ext cx="2300547" cy="20574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84"/>
          <p:cNvSpPr txBox="1"/>
          <p:nvPr/>
        </p:nvSpPr>
        <p:spPr>
          <a:xfrm>
            <a:off x="0" y="0"/>
            <a:ext cx="9144000" cy="228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FFFFFF"/>
                </a:solidFill>
                <a:latin typeface="Oswald"/>
                <a:ea typeface="Oswald"/>
                <a:cs typeface="Oswald"/>
                <a:sym typeface="Oswald"/>
              </a:rPr>
              <a:t>Quick advice for your painting ideas</a:t>
            </a:r>
            <a:endParaRPr sz="7200">
              <a:solidFill>
                <a:srgbClr val="B7B7B7"/>
              </a:solidFill>
              <a:latin typeface="Average"/>
              <a:ea typeface="Average"/>
              <a:cs typeface="Average"/>
              <a:sym typeface="Average"/>
            </a:endParaRPr>
          </a:p>
        </p:txBody>
      </p:sp>
      <p:sp>
        <p:nvSpPr>
          <p:cNvPr descr="Translations" id="497" name="Google Shape;497;p84"/>
          <p:cNvSpPr txBox="1"/>
          <p:nvPr/>
        </p:nvSpPr>
        <p:spPr>
          <a:xfrm>
            <a:off x="0" y="2286000"/>
            <a:ext cx="9144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ለስዕልዎ ሀሳቦች ፈጣን ምክር</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نصائح سريعة لأفكار الرسم الخاصة بك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Consells ràpids per a les teves idees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为您的绘画创意提供快速建议</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مشاوره سریع برای ایده‌های نقاشی شما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आपके चित्रकला विचारों के लिए त्वरित सलाह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絵画のアイデアに関する簡単なアドバイス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그림 그리기 아이디어에 대한 간단한 조언</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Serişteyên bilez ji bo ramanên boyaxkirina we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Conselhos rápidos para suas ideias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ਤੁਹਾਡੇ ਪੇਂਟਿੰਗ ਵਿਚਾਰਾਂ ਲਈ ਤੁਰੰਤ ਸਲਾਹ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Краткие советы по идеям для рисования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Talo degdeg ah fikradaha rinjiyeynta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Consejos rápidos para tus ideas de pintura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Ushauri wa haraka kwa mawazo yako ya uchoraji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Mabilis na payo para sa iyong mga ideya sa pagpipinta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Boyama fikirleriniz için hızlı tavsiyeler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Швидка порада щодо ваших ідей для малювання</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Lời khuyên nhanh cho ý tưởng vẽ tranh của bạn</a:t>
            </a:r>
            <a:endParaRPr sz="2500">
              <a:solidFill>
                <a:srgbClr val="AAAAAA"/>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descr="Title" id="502" name="Google Shape;502;p85"/>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rgbClr val="FFFFFF"/>
                </a:solidFill>
                <a:latin typeface="Oswald"/>
                <a:ea typeface="Oswald"/>
                <a:cs typeface="Oswald"/>
                <a:sym typeface="Oswald"/>
              </a:rPr>
              <a:t>Some people want to </a:t>
            </a:r>
            <a:r>
              <a:rPr lang="en" sz="3900">
                <a:solidFill>
                  <a:srgbClr val="00FF00"/>
                </a:solidFill>
                <a:latin typeface="Oswald"/>
                <a:ea typeface="Oswald"/>
                <a:cs typeface="Oswald"/>
                <a:sym typeface="Oswald"/>
              </a:rPr>
              <a:t>jump into a project</a:t>
            </a:r>
            <a:r>
              <a:rPr lang="en" sz="3900">
                <a:solidFill>
                  <a:srgbClr val="B7B7B7"/>
                </a:solidFill>
                <a:latin typeface="Oswald"/>
                <a:ea typeface="Oswald"/>
                <a:cs typeface="Oswald"/>
                <a:sym typeface="Oswald"/>
              </a:rPr>
              <a:t> </a:t>
            </a:r>
            <a:endParaRPr sz="3900">
              <a:solidFill>
                <a:srgbClr val="B7B7B7"/>
              </a:solidFill>
              <a:latin typeface="Oswald"/>
              <a:ea typeface="Oswald"/>
              <a:cs typeface="Oswald"/>
              <a:sym typeface="Oswald"/>
            </a:endParaRPr>
          </a:p>
          <a:p>
            <a:pPr indent="0" lvl="0" marL="0" rtl="0" algn="ctr">
              <a:spcBef>
                <a:spcPts val="0"/>
              </a:spcBef>
              <a:spcAft>
                <a:spcPts val="0"/>
              </a:spcAft>
              <a:buNone/>
            </a:pPr>
            <a:r>
              <a:rPr lang="en" sz="3900">
                <a:solidFill>
                  <a:srgbClr val="FFFFFF"/>
                </a:solidFill>
                <a:latin typeface="Oswald"/>
                <a:ea typeface="Oswald"/>
                <a:cs typeface="Oswald"/>
                <a:sym typeface="Oswald"/>
              </a:rPr>
              <a:t>without developing it fully. </a:t>
            </a:r>
            <a:endParaRPr sz="3900">
              <a:solidFill>
                <a:srgbClr val="FFFFFF"/>
              </a:solidFill>
              <a:latin typeface="Oswald"/>
              <a:ea typeface="Oswald"/>
              <a:cs typeface="Oswald"/>
              <a:sym typeface="Oswald"/>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rPr lang="en" sz="3300">
                <a:solidFill>
                  <a:srgbClr val="B7B7B7"/>
                </a:solidFill>
                <a:latin typeface="Average"/>
                <a:ea typeface="Average"/>
                <a:cs typeface="Average"/>
                <a:sym typeface="Average"/>
              </a:rPr>
              <a:t>This </a:t>
            </a:r>
            <a:r>
              <a:rPr b="1" lang="en" sz="3300">
                <a:solidFill>
                  <a:srgbClr val="EA9999"/>
                </a:solidFill>
                <a:latin typeface="Average"/>
                <a:ea typeface="Average"/>
                <a:cs typeface="Average"/>
                <a:sym typeface="Average"/>
              </a:rPr>
              <a:t>upsets them later</a:t>
            </a:r>
            <a:r>
              <a:rPr lang="en" sz="3300">
                <a:solidFill>
                  <a:srgbClr val="B7B7B7"/>
                </a:solidFill>
                <a:latin typeface="Average"/>
                <a:ea typeface="Average"/>
                <a:cs typeface="Average"/>
                <a:sym typeface="Average"/>
              </a:rPr>
              <a:t> when they come to things they did not plan for. </a:t>
            </a:r>
            <a:endParaRPr sz="3300">
              <a:solidFill>
                <a:srgbClr val="B7B7B7"/>
              </a:solidFill>
              <a:latin typeface="Average"/>
              <a:ea typeface="Average"/>
              <a:cs typeface="Average"/>
              <a:sym typeface="Average"/>
            </a:endParaRPr>
          </a:p>
          <a:p>
            <a:pPr indent="0" lvl="0" marL="0" rtl="0" algn="ctr">
              <a:spcBef>
                <a:spcPts val="0"/>
              </a:spcBef>
              <a:spcAft>
                <a:spcPts val="0"/>
              </a:spcAft>
              <a:buNone/>
            </a:pPr>
            <a:r>
              <a:rPr lang="en" sz="3300">
                <a:solidFill>
                  <a:srgbClr val="B7B7B7"/>
                </a:solidFill>
                <a:latin typeface="Average"/>
                <a:ea typeface="Average"/>
                <a:cs typeface="Average"/>
                <a:sym typeface="Average"/>
              </a:rPr>
              <a:t>🌊🦈😢</a:t>
            </a:r>
            <a:endParaRPr sz="3300">
              <a:solidFill>
                <a:srgbClr val="B7B7B7"/>
              </a:solidFill>
              <a:latin typeface="Average"/>
              <a:ea typeface="Average"/>
              <a:cs typeface="Average"/>
              <a:sym typeface="Average"/>
            </a:endParaRPr>
          </a:p>
        </p:txBody>
      </p:sp>
      <p:sp>
        <p:nvSpPr>
          <p:cNvPr descr="Translations" id="503" name="Google Shape;503;p85"/>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አንድን ሀሳብ ሙሉ በሙሉ ካላዳበሩ, በኋላ ላይ ቅር ያሰኛሉ.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إذا لم تقم بتطوير فكرة بشكل كامل، فسوف تشعر بخيبة الأمل لاحقًا.</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no desenvolupes una idea completament, et decebràs més tard.</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如果你没有充分发展一个想法，你以后就会失望。</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اگر ایده‌ای را به طور کامل پرورش ندهید، بعداً ناامید خواهید شد.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यदि आप किसी विचार को पूरी तरह विकसित नहीं करते हैं, तो बाद में आपको निराशा होगी।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アイデアをしっかり練っておかないと、後でがっかりすることになります。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아이디어를 완벽하게 발전시키지 않으면 나중에 실망하게 될 것입니다.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Eger tu ramanekê bi tevahî pêş nexî, tu dê paşê bêhêvî bibî.</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Se você não desenvolver uma ideia completamente, ficará decepcionado mais tarde.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ਜੇਕਰ ਤੁਸੀਂ ਕਿਸੇ ਵਿਚਾਰ ਨੂੰ ਪੂਰੀ ਤਰ੍ਹਾਂ ਵਿਕਸਤ ਨਹੀਂ ਕਰਦੇ, ਤਾਂ ਤੁਸੀਂ ਬਾਅਦ ਵਿੱਚ ਨਿਰਾਸ਼ ਹੋਵੋਗੇ।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Если вы не разовьете идею полностью, вас ждет разочарование.</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Haddii aadan si buuxda u horumarin fikrad, waad niyad jabi doontaa hadhow.</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no desarrollas una idea plenamente, te decepcionarás más adelante.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Ikiwa hutakuza wazo kikamilifu, utasikitishwa baadaye.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Kung hindi ka makakabuo ng ideya nang buo, mabibigo ka sa ibang pagkakataon.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Bir fikri tam olarak geliştirmezseniz, sonradan hayal kırıklığına uğrarsınız.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Якщо ви не розвинете ідею повністю, то пізніше будете розчаровані.</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Nếu bạn không phát triển ý tưởng một cách đầy đủ, sau này bạn sẽ phải thất vọng.</a:t>
            </a:r>
            <a:endParaRPr sz="2300">
              <a:solidFill>
                <a:srgbClr val="CACAC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descr="Title" id="508" name="Google Shape;508;p86"/>
          <p:cNvSpPr txBox="1"/>
          <p:nvPr/>
        </p:nvSpPr>
        <p:spPr>
          <a:xfrm>
            <a:off x="0" y="0"/>
            <a:ext cx="4114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If you already have an idea, you should move it from</a:t>
            </a:r>
            <a:r>
              <a:rPr lang="en" sz="3400">
                <a:solidFill>
                  <a:srgbClr val="B7B7B7"/>
                </a:solidFill>
                <a:latin typeface="Oswald"/>
                <a:ea typeface="Oswald"/>
                <a:cs typeface="Oswald"/>
                <a:sym typeface="Oswald"/>
              </a:rPr>
              <a:t> </a:t>
            </a:r>
            <a:r>
              <a:rPr lang="en" sz="3400">
                <a:solidFill>
                  <a:srgbClr val="FFFF00"/>
                </a:solidFill>
                <a:latin typeface="Oswald"/>
                <a:ea typeface="Oswald"/>
                <a:cs typeface="Oswald"/>
                <a:sym typeface="Oswald"/>
              </a:rPr>
              <a:t>good </a:t>
            </a:r>
            <a:r>
              <a:rPr lang="en" sz="3400">
                <a:solidFill>
                  <a:srgbClr val="FFFFFF"/>
                </a:solidFill>
                <a:latin typeface="Oswald"/>
                <a:ea typeface="Oswald"/>
                <a:cs typeface="Oswald"/>
                <a:sym typeface="Oswald"/>
              </a:rPr>
              <a:t>to </a:t>
            </a:r>
            <a:r>
              <a:rPr lang="en" sz="3400">
                <a:solidFill>
                  <a:srgbClr val="00FF00"/>
                </a:solidFill>
                <a:latin typeface="Oswald"/>
                <a:ea typeface="Oswald"/>
                <a:cs typeface="Oswald"/>
                <a:sym typeface="Oswald"/>
              </a:rPr>
              <a:t>excellent</a:t>
            </a:r>
            <a:r>
              <a:rPr lang="en" sz="3400">
                <a:solidFill>
                  <a:srgbClr val="B7B7B7"/>
                </a:solidFill>
                <a:latin typeface="Oswald"/>
                <a:ea typeface="Oswald"/>
                <a:cs typeface="Oswald"/>
                <a:sym typeface="Oswald"/>
              </a:rPr>
              <a:t>. </a:t>
            </a:r>
            <a:endParaRPr sz="3400">
              <a:solidFill>
                <a:srgbClr val="B7B7B7"/>
              </a:solidFill>
              <a:latin typeface="Oswald"/>
              <a:ea typeface="Oswald"/>
              <a:cs typeface="Oswald"/>
              <a:sym typeface="Oswald"/>
            </a:endParaRPr>
          </a:p>
          <a:p>
            <a:pPr indent="0" lvl="0" marL="0" rtl="0" algn="ctr">
              <a:spcBef>
                <a:spcPts val="0"/>
              </a:spcBef>
              <a:spcAft>
                <a:spcPts val="0"/>
              </a:spcAft>
              <a:buNone/>
            </a:pPr>
            <a:r>
              <a:t/>
            </a:r>
            <a:endParaRPr sz="3400">
              <a:solidFill>
                <a:srgbClr val="B7B7B7"/>
              </a:solidFill>
              <a:latin typeface="Oswald"/>
              <a:ea typeface="Oswald"/>
              <a:cs typeface="Oswald"/>
              <a:sym typeface="Oswald"/>
            </a:endParaRPr>
          </a:p>
          <a:p>
            <a:pPr indent="0" lvl="0" marL="0" rtl="0" algn="ctr">
              <a:spcBef>
                <a:spcPts val="0"/>
              </a:spcBef>
              <a:spcAft>
                <a:spcPts val="0"/>
              </a:spcAft>
              <a:buNone/>
            </a:pPr>
            <a:r>
              <a:rPr lang="en" sz="4700">
                <a:solidFill>
                  <a:srgbClr val="B7B7B7"/>
                </a:solidFill>
                <a:latin typeface="Oswald"/>
                <a:ea typeface="Oswald"/>
                <a:cs typeface="Oswald"/>
                <a:sym typeface="Oswald"/>
              </a:rPr>
              <a:t>🥉→ 🥈→ 🥇</a:t>
            </a:r>
            <a:br>
              <a:rPr lang="en" sz="3400">
                <a:solidFill>
                  <a:srgbClr val="B7B7B7"/>
                </a:solidFill>
                <a:latin typeface="Oswald"/>
                <a:ea typeface="Oswald"/>
                <a:cs typeface="Oswald"/>
                <a:sym typeface="Oswald"/>
              </a:rPr>
            </a:br>
            <a:endParaRPr sz="3400">
              <a:solidFill>
                <a:srgbClr val="B7B7B7"/>
              </a:solidFill>
              <a:latin typeface="Oswald"/>
              <a:ea typeface="Oswald"/>
              <a:cs typeface="Oswald"/>
              <a:sym typeface="Oswald"/>
            </a:endParaRPr>
          </a:p>
          <a:p>
            <a:pPr indent="0" lvl="0" marL="0" rtl="0" algn="ctr">
              <a:spcBef>
                <a:spcPts val="0"/>
              </a:spcBef>
              <a:spcAft>
                <a:spcPts val="0"/>
              </a:spcAft>
              <a:buNone/>
            </a:pPr>
            <a:r>
              <a:rPr lang="en" sz="2800">
                <a:solidFill>
                  <a:srgbClr val="B7B7B7"/>
                </a:solidFill>
                <a:latin typeface="Average"/>
                <a:ea typeface="Average"/>
                <a:cs typeface="Average"/>
                <a:sym typeface="Average"/>
              </a:rPr>
              <a:t>You should dig for </a:t>
            </a:r>
            <a:r>
              <a:rPr b="1" lang="en" sz="2800">
                <a:solidFill>
                  <a:srgbClr val="00FF00"/>
                </a:solidFill>
                <a:latin typeface="Average"/>
                <a:ea typeface="Average"/>
                <a:cs typeface="Average"/>
                <a:sym typeface="Average"/>
              </a:rPr>
              <a:t>more insight</a:t>
            </a:r>
            <a:r>
              <a:rPr lang="en" sz="2800">
                <a:solidFill>
                  <a:srgbClr val="B7B7B7"/>
                </a:solidFill>
                <a:latin typeface="Average"/>
                <a:ea typeface="Average"/>
                <a:cs typeface="Average"/>
                <a:sym typeface="Average"/>
              </a:rPr>
              <a:t>, seek out the unusual </a:t>
            </a:r>
            <a:r>
              <a:rPr b="1" lang="en" sz="2800">
                <a:solidFill>
                  <a:srgbClr val="00FF00"/>
                </a:solidFill>
                <a:latin typeface="Average"/>
                <a:ea typeface="Average"/>
                <a:cs typeface="Average"/>
                <a:sym typeface="Average"/>
              </a:rPr>
              <a:t>alternatives</a:t>
            </a:r>
            <a:r>
              <a:rPr lang="en" sz="2800">
                <a:solidFill>
                  <a:srgbClr val="B7B7B7"/>
                </a:solidFill>
                <a:latin typeface="Average"/>
                <a:ea typeface="Average"/>
                <a:cs typeface="Average"/>
                <a:sym typeface="Average"/>
              </a:rPr>
              <a:t>, and practice your </a:t>
            </a:r>
            <a:r>
              <a:rPr b="1" lang="en" sz="2800">
                <a:solidFill>
                  <a:srgbClr val="00FF00"/>
                </a:solidFill>
                <a:latin typeface="Average"/>
                <a:ea typeface="Average"/>
                <a:cs typeface="Average"/>
                <a:sym typeface="Average"/>
              </a:rPr>
              <a:t>skills</a:t>
            </a:r>
            <a:r>
              <a:rPr lang="en" sz="2800">
                <a:solidFill>
                  <a:srgbClr val="B7B7B7"/>
                </a:solidFill>
                <a:latin typeface="Average"/>
                <a:ea typeface="Average"/>
                <a:cs typeface="Average"/>
                <a:sym typeface="Average"/>
              </a:rPr>
              <a:t>.</a:t>
            </a:r>
            <a:endParaRPr sz="650">
              <a:solidFill>
                <a:srgbClr val="B7B7B7"/>
              </a:solidFill>
              <a:latin typeface="Average"/>
              <a:ea typeface="Average"/>
              <a:cs typeface="Average"/>
              <a:sym typeface="Average"/>
            </a:endParaRPr>
          </a:p>
        </p:txBody>
      </p:sp>
      <p:sp>
        <p:nvSpPr>
          <p:cNvPr descr="Translations" id="509" name="Google Shape;509;p86"/>
          <p:cNvSpPr txBox="1"/>
          <p:nvPr/>
        </p:nvSpPr>
        <p:spPr>
          <a:xfrm>
            <a:off x="4114800" y="0"/>
            <a:ext cx="5029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450">
                <a:solidFill>
                  <a:srgbClr val="AAAAAA"/>
                </a:solidFill>
                <a:latin typeface="Average"/>
                <a:ea typeface="Average"/>
                <a:cs typeface="Average"/>
                <a:sym typeface="Average"/>
              </a:rPr>
              <a:t>አስቀድመው ሀሳብ ካለዎት ከጥሩ ወደ ጥሩነት ማሸጋገር አለብዎት</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إذا كانت لديك فكرة بالفعل، فيجب عليك نقلها من جيدة إلى ممتازة</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Si ja tens una idea, hauries de passar de bona a excel·lent</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如果你已经有了一个想法，你应该把它从好提升到优秀</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 sz="1450">
                <a:solidFill>
                  <a:srgbClr val="AAAAAA"/>
                </a:solidFill>
                <a:latin typeface="Average"/>
                <a:ea typeface="Average"/>
                <a:cs typeface="Average"/>
                <a:sym typeface="Average"/>
              </a:rPr>
              <a:t>اگر از قبل ایده‌ای دارید، باید آن را از خوب به عالی ارتقا دهید.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यदि आपके पास पहले से ही कोई विचार है, तो आपको उसे अच्छे से उत्कृष्ट की ओर ले जाना चाहिए</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すでにアイデアがある場合は、それを「良い」から「素晴らしい」へと昇華させる必要があります</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이미 아이디어가 있다면 그것을 좋은 수준에서 훌륭한 수준으로 끌어올려야 합니다.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Heke ramanek te hebe, divê tu wê ji baş ber bi pir baş ve biguherînî</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Se você já tem uma ideia, você deve movê-la de boa para excelente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ਜੇਕਰ ਤੁਹਾਡੇ ਕੋਲ ਪਹਿਲਾਂ ਹੀ ਕੋਈ ਵਿਚਾਰ ਹੈ, ਤਾਂ ਤੁਹਾਨੂੰ ਇਸਨੂੰ ਚੰਗੇ ਤੋਂ ਸ਼ਾਨਦਾਰ ਵਿੱਚ ਬਦਲਣਾ ਚਾਹੀਦਾ 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Если у вас уже есть идея, вам следует перевести ее из категории «хорошо» в категорию «отлично».</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Haddii aad hore u lahayd fikrad, waa inaad ka gudubtaa wanaag una guurto heer sare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Si ya tienes una idea, debes pasar de buena a excelente</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Ikiwa tayari una wazo, unapaswa kuihamisha kutoka nzuri hadi bora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Kung mayroon ka nang ideya, dapat mong ilipat ito mula sa mabuti tungo sa mahusay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Zaten bir fikriniz varsa, onu iyi seviyesinden mükemmel seviyesine taşımalısınız</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Якщо у вас вже є ідея, вам слід перевести її з хорошої на чудову</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 sz="1450">
                <a:solidFill>
                  <a:srgbClr val="AAAAAA"/>
                </a:solidFill>
                <a:latin typeface="Average"/>
                <a:ea typeface="Average"/>
                <a:cs typeface="Average"/>
                <a:sym typeface="Average"/>
              </a:rPr>
              <a:t>Nếu bạn đã có ý tưởng, bạn nên nâng nó từ tốt lên xuất sắc</a:t>
            </a:r>
            <a:endParaRPr sz="1450">
              <a:solidFill>
                <a:srgbClr val="CACACA"/>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2"/>
          <p:cNvSpPr txBox="1"/>
          <p:nvPr/>
        </p:nvSpPr>
        <p:spPr>
          <a:xfrm>
            <a:off x="5486400" y="100"/>
            <a:ext cx="36576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chemeClr val="dk1"/>
                </a:solidFill>
                <a:latin typeface="Cabin"/>
                <a:ea typeface="Cabin"/>
                <a:cs typeface="Cabin"/>
                <a:sym typeface="Cabin"/>
              </a:rPr>
              <a:t>Ted Chin</a:t>
            </a:r>
            <a:endParaRPr b="1" sz="2100">
              <a:solidFill>
                <a:schemeClr val="dk1"/>
              </a:solidFill>
              <a:highlight>
                <a:srgbClr val="FAFAFA"/>
              </a:highlight>
              <a:latin typeface="Roboto"/>
              <a:ea typeface="Roboto"/>
              <a:cs typeface="Roboto"/>
              <a:sym typeface="Roboto"/>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@tedslittledream</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CCCCCC"/>
                </a:solidFill>
                <a:latin typeface="Cabin"/>
                <a:ea typeface="Cabin"/>
                <a:cs typeface="Cabin"/>
                <a:sym typeface="Cabin"/>
              </a:rPr>
              <a:t>(San Francisco)</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Seeking</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Digital artwork</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hz1-1.fna.fbcdn.net/v/t51.2885-15/e35/p1080x1080/180298209_805710350365904_8889898000970851785_n.jpg?tp=1&amp;_nc_ht=instagram.fyhz1-1.fna.fbcdn.net&amp;_nc_cat=108&amp;_nc_ohc=8ebMxKWgKLsAX81rVwP&amp;edm=AABBvjUBAAAA&amp;ccb=7-4&amp;oh=c5192f73b8397e4b941db9de8ffe27fe&amp;oe=60C6EF15&amp;_nc_sid=83d603" id="218" name="Google Shape;218;p42"/>
          <p:cNvPicPr preferRelativeResize="0"/>
          <p:nvPr/>
        </p:nvPicPr>
        <p:blipFill>
          <a:blip r:embed="rId3">
            <a:alphaModFix/>
          </a:blip>
          <a:stretch>
            <a:fillRect/>
          </a:stretch>
        </p:blipFill>
        <p:spPr>
          <a:xfrm>
            <a:off x="0" y="0"/>
            <a:ext cx="5486400" cy="6858000"/>
          </a:xfrm>
          <a:prstGeom prst="rect">
            <a:avLst/>
          </a:prstGeom>
          <a:noFill/>
          <a:ln>
            <a:noFill/>
          </a:ln>
        </p:spPr>
      </p:pic>
      <p:pic>
        <p:nvPicPr>
          <p:cNvPr id="219" name="Google Shape;219;p42"/>
          <p:cNvPicPr preferRelativeResize="0"/>
          <p:nvPr/>
        </p:nvPicPr>
        <p:blipFill>
          <a:blip r:embed="rId4">
            <a:alphaModFix/>
          </a:blip>
          <a:stretch>
            <a:fillRect/>
          </a:stretch>
        </p:blipFill>
        <p:spPr>
          <a:xfrm>
            <a:off x="6400800" y="5029300"/>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descr="Translations" id="514" name="Google Shape;514;p8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50">
                <a:solidFill>
                  <a:srgbClr val="AAAAAA"/>
                </a:solidFill>
                <a:latin typeface="Average"/>
                <a:ea typeface="Average"/>
                <a:cs typeface="Average"/>
                <a:sym typeface="Average"/>
              </a:rPr>
              <a:t>በጣም አስፈላጊው ክፍል በፎቶ ላይ የተመሰረተ መሆን አለበት</a:t>
            </a:r>
            <a:endParaRPr sz="1550">
              <a:solidFill>
                <a:srgbClr val="AAAAAA"/>
              </a:solidFill>
              <a:latin typeface="Average"/>
              <a:ea typeface="Average"/>
              <a:cs typeface="Average"/>
              <a:sym typeface="Average"/>
            </a:endParaRPr>
          </a:p>
          <a:p>
            <a:pPr indent="0" lvl="0" marL="0" rtl="1" algn="r">
              <a:spcBef>
                <a:spcPts val="0"/>
              </a:spcBef>
              <a:spcAft>
                <a:spcPts val="0"/>
              </a:spcAft>
              <a:buNone/>
            </a:pPr>
            <a:r>
              <a:rPr lang="en" sz="1550">
                <a:solidFill>
                  <a:srgbClr val="AAAAAA"/>
                </a:solidFill>
                <a:latin typeface="Average"/>
                <a:ea typeface="Average"/>
                <a:cs typeface="Average"/>
                <a:sym typeface="Average"/>
              </a:rPr>
              <a:t>الجزء الأكثر أهمية يجب أن يعتمد على الصورة</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La part més important s'hauria de basar en una foto</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最重要的部分应该基于照片</a:t>
            </a:r>
            <a:endParaRPr sz="1550">
              <a:solidFill>
                <a:srgbClr val="AAAAAA"/>
              </a:solidFill>
              <a:latin typeface="Average"/>
              <a:ea typeface="Average"/>
              <a:cs typeface="Average"/>
              <a:sym typeface="Average"/>
            </a:endParaRPr>
          </a:p>
          <a:p>
            <a:pPr indent="0" lvl="0" marL="0" rtl="1" algn="r">
              <a:spcBef>
                <a:spcPts val="0"/>
              </a:spcBef>
              <a:spcAft>
                <a:spcPts val="0"/>
              </a:spcAft>
              <a:buNone/>
            </a:pPr>
            <a:r>
              <a:rPr lang="en" sz="1550">
                <a:solidFill>
                  <a:srgbClr val="AAAAAA"/>
                </a:solidFill>
                <a:latin typeface="Average"/>
                <a:ea typeface="Average"/>
                <a:cs typeface="Average"/>
                <a:sym typeface="Average"/>
              </a:rPr>
              <a:t>مهمترین بخش باید بر اساس یک عکس باشد</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सबसे महत्वपूर्ण हिस्सा एक तस्वीर पर आधारित होना चाहिए</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最も重要な部分は写真に基づいている必要があります</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가장 중요한 부분은 사진을 기반으로 해야 합니다.</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Divê beşa herî girîng li ser wêneyekê be</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A parte mais importante deve ser baseada em uma foto</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ਸਭ ਤੋਂ ਮਹੱਤਵਪੂਰਨ ਹਿੱਸਾ ਇੱਕ ਫੋਟੋ 'ਤੇ ਅਧਾਰਤ ਹੋਣਾ ਚਾਹੀਦਾ ਹੈ।</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Самая важная часть должна быть основана на фотографии.</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Qaybta ugu muhiimsan waa in lagu saleeyaa sawir</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La parte más importante debe basarse en una foto.</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Sehemu muhimu zaidi inapaswa kutegemea picha</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Ang pinakamahalagang bahagi ay dapat na nakabatay sa isang larawan</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En önemli kısım bir fotoğrafa dayanmalı</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Найважливіша частина має бути заснована на фотографії</a:t>
            </a:r>
            <a:endParaRPr sz="1550">
              <a:solidFill>
                <a:srgbClr val="AAAAAA"/>
              </a:solidFill>
              <a:latin typeface="Average"/>
              <a:ea typeface="Average"/>
              <a:cs typeface="Average"/>
              <a:sym typeface="Average"/>
            </a:endParaRPr>
          </a:p>
          <a:p>
            <a:pPr indent="0" lvl="0" marL="0" rtl="0" algn="l">
              <a:spcBef>
                <a:spcPts val="0"/>
              </a:spcBef>
              <a:spcAft>
                <a:spcPts val="0"/>
              </a:spcAft>
              <a:buNone/>
            </a:pPr>
            <a:r>
              <a:rPr lang="en" sz="1550">
                <a:solidFill>
                  <a:srgbClr val="AAAAAA"/>
                </a:solidFill>
                <a:latin typeface="Average"/>
                <a:ea typeface="Average"/>
                <a:cs typeface="Average"/>
                <a:sym typeface="Average"/>
              </a:rPr>
              <a:t>Phần quan trọng nhất phải dựa trên một bức ảnh</a:t>
            </a:r>
            <a:endParaRPr sz="1550">
              <a:solidFill>
                <a:srgbClr val="CACACA"/>
              </a:solidFill>
              <a:latin typeface="Average"/>
              <a:ea typeface="Average"/>
              <a:cs typeface="Average"/>
              <a:sym typeface="Average"/>
            </a:endParaRPr>
          </a:p>
        </p:txBody>
      </p:sp>
      <p:grpSp>
        <p:nvGrpSpPr>
          <p:cNvPr id="515" name="Google Shape;515;p87"/>
          <p:cNvGrpSpPr/>
          <p:nvPr/>
        </p:nvGrpSpPr>
        <p:grpSpPr>
          <a:xfrm>
            <a:off x="-76200" y="0"/>
            <a:ext cx="4648202" cy="6858000"/>
            <a:chOff x="-76200" y="0"/>
            <a:chExt cx="4648202" cy="6858000"/>
          </a:xfrm>
        </p:grpSpPr>
        <p:sp>
          <p:nvSpPr>
            <p:cNvPr descr="Title" id="516" name="Google Shape;516;p8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The most important part should be based on a </a:t>
              </a:r>
              <a:r>
                <a:rPr lang="en" sz="3400">
                  <a:solidFill>
                    <a:srgbClr val="00FF00"/>
                  </a:solidFill>
                  <a:latin typeface="Oswald"/>
                  <a:ea typeface="Oswald"/>
                  <a:cs typeface="Oswald"/>
                  <a:sym typeface="Oswald"/>
                </a:rPr>
                <a:t>photo</a:t>
              </a:r>
              <a:r>
                <a:rPr lang="en" sz="3400">
                  <a:solidFill>
                    <a:srgbClr val="FFFFFF"/>
                  </a:solidFill>
                  <a:latin typeface="Oswald"/>
                  <a:ea typeface="Oswald"/>
                  <a:cs typeface="Oswald"/>
                  <a:sym typeface="Oswald"/>
                </a:rPr>
                <a:t>.</a:t>
              </a:r>
              <a:r>
                <a:rPr b="1" lang="en" sz="3400">
                  <a:solidFill>
                    <a:srgbClr val="FFFFFF"/>
                  </a:solidFill>
                  <a:latin typeface="Oswald"/>
                  <a:ea typeface="Oswald"/>
                  <a:cs typeface="Oswald"/>
                  <a:sym typeface="Oswald"/>
                </a:rPr>
                <a:t>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ctr">
                <a:spcBef>
                  <a:spcPts val="0"/>
                </a:spcBef>
                <a:spcAft>
                  <a:spcPts val="0"/>
                </a:spcAft>
                <a:buNone/>
              </a:pPr>
              <a:r>
                <a:t/>
              </a:r>
              <a:endParaRPr sz="2100">
                <a:solidFill>
                  <a:srgbClr val="CCCCCC"/>
                </a:solidFill>
                <a:latin typeface="Average"/>
                <a:ea typeface="Average"/>
                <a:cs typeface="Average"/>
                <a:sym typeface="Average"/>
              </a:endParaRPr>
            </a:p>
            <a:p>
              <a:pPr indent="0" lvl="0" marL="0" rtl="0" algn="l">
                <a:spcBef>
                  <a:spcPts val="0"/>
                </a:spcBef>
                <a:spcAft>
                  <a:spcPts val="0"/>
                </a:spcAft>
                <a:buNone/>
              </a:pPr>
              <a:br>
                <a:rPr lang="en" sz="2100">
                  <a:solidFill>
                    <a:srgbClr val="CCCCCC"/>
                  </a:solidFill>
                  <a:latin typeface="Average"/>
                  <a:ea typeface="Average"/>
                  <a:cs typeface="Average"/>
                  <a:sym typeface="Average"/>
                </a:rPr>
              </a:br>
              <a:r>
                <a:rPr lang="en" sz="2100">
                  <a:solidFill>
                    <a:srgbClr val="B7B7B7"/>
                  </a:solidFill>
                  <a:latin typeface="Average"/>
                  <a:ea typeface="Average"/>
                  <a:cs typeface="Average"/>
                  <a:sym typeface="Average"/>
                </a:rPr>
                <a:t>If the other parts are from your imagination, you should try to find </a:t>
              </a:r>
              <a:r>
                <a:rPr b="1" lang="en" sz="2100">
                  <a:solidFill>
                    <a:srgbClr val="00FF00"/>
                  </a:solidFill>
                  <a:latin typeface="Average"/>
                  <a:ea typeface="Average"/>
                  <a:cs typeface="Average"/>
                  <a:sym typeface="Average"/>
                </a:rPr>
                <a:t>photos very close to it</a:t>
              </a:r>
              <a:r>
                <a:rPr lang="en" sz="2100">
                  <a:solidFill>
                    <a:srgbClr val="B7B7B7"/>
                  </a:solidFill>
                  <a:latin typeface="Average"/>
                  <a:ea typeface="Average"/>
                  <a:cs typeface="Average"/>
                  <a:sym typeface="Average"/>
                </a:rPr>
                <a:t>. </a:t>
              </a:r>
              <a:endParaRPr sz="2100">
                <a:solidFill>
                  <a:srgbClr val="B7B7B7"/>
                </a:solidFill>
                <a:latin typeface="Average"/>
                <a:ea typeface="Average"/>
                <a:cs typeface="Average"/>
                <a:sym typeface="Average"/>
              </a:endParaRPr>
            </a:p>
            <a:p>
              <a:pPr indent="0" lvl="0" marL="0" rtl="0" algn="l">
                <a:spcBef>
                  <a:spcPts val="0"/>
                </a:spcBef>
                <a:spcAft>
                  <a:spcPts val="0"/>
                </a:spcAft>
                <a:buNone/>
              </a:pPr>
              <a:r>
                <a:t/>
              </a:r>
              <a:endParaRPr sz="2100">
                <a:solidFill>
                  <a:srgbClr val="B7B7B7"/>
                </a:solidFill>
                <a:latin typeface="Average"/>
                <a:ea typeface="Average"/>
                <a:cs typeface="Average"/>
                <a:sym typeface="Average"/>
              </a:endParaRPr>
            </a:p>
            <a:p>
              <a:pPr indent="0" lvl="0" marL="0" rtl="0" algn="l">
                <a:spcBef>
                  <a:spcPts val="0"/>
                </a:spcBef>
                <a:spcAft>
                  <a:spcPts val="0"/>
                </a:spcAft>
                <a:buNone/>
              </a:pPr>
              <a:r>
                <a:rPr lang="en" sz="2100">
                  <a:solidFill>
                    <a:srgbClr val="B7B7B7"/>
                  </a:solidFill>
                  <a:latin typeface="Average"/>
                  <a:ea typeface="Average"/>
                  <a:cs typeface="Average"/>
                  <a:sym typeface="Average"/>
                </a:rPr>
                <a:t>If you can’t find a photo for it, ask yourself if you want to </a:t>
              </a:r>
              <a:r>
                <a:rPr b="1" lang="en" sz="2100">
                  <a:solidFill>
                    <a:srgbClr val="EA9999"/>
                  </a:solidFill>
                  <a:latin typeface="Average"/>
                  <a:ea typeface="Average"/>
                  <a:cs typeface="Average"/>
                  <a:sym typeface="Average"/>
                </a:rPr>
                <a:t>sacrifice quality</a:t>
              </a:r>
              <a:r>
                <a:rPr lang="en" sz="2100">
                  <a:solidFill>
                    <a:srgbClr val="B7B7B7"/>
                  </a:solidFill>
                  <a:latin typeface="Average"/>
                  <a:ea typeface="Average"/>
                  <a:cs typeface="Average"/>
                  <a:sym typeface="Average"/>
                </a:rPr>
                <a:t> in those areas.</a:t>
              </a:r>
              <a:endParaRPr sz="2100">
                <a:solidFill>
                  <a:srgbClr val="B7B7B7"/>
                </a:solidFill>
                <a:latin typeface="Average"/>
                <a:ea typeface="Average"/>
                <a:cs typeface="Average"/>
                <a:sym typeface="Average"/>
              </a:endParaRPr>
            </a:p>
          </p:txBody>
        </p:sp>
        <p:grpSp>
          <p:nvGrpSpPr>
            <p:cNvPr id="517" name="Google Shape;517;p87"/>
            <p:cNvGrpSpPr/>
            <p:nvPr/>
          </p:nvGrpSpPr>
          <p:grpSpPr>
            <a:xfrm>
              <a:off x="-76200" y="1741250"/>
              <a:ext cx="4648202" cy="2285998"/>
              <a:chOff x="-76200" y="2122250"/>
              <a:chExt cx="4648202" cy="2285998"/>
            </a:xfrm>
          </p:grpSpPr>
          <p:pic>
            <p:nvPicPr>
              <p:cNvPr id="518" name="Google Shape;518;p87" title="Flower_macro_hd.jpg"/>
              <p:cNvPicPr preferRelativeResize="0"/>
              <p:nvPr/>
            </p:nvPicPr>
            <p:blipFill rotWithShape="1">
              <a:blip r:embed="rId3">
                <a:alphaModFix/>
              </a:blip>
              <a:srcRect b="0" l="0" r="21899" t="0"/>
              <a:stretch/>
            </p:blipFill>
            <p:spPr>
              <a:xfrm>
                <a:off x="0" y="2287988"/>
                <a:ext cx="2285998" cy="1954530"/>
              </a:xfrm>
              <a:prstGeom prst="rect">
                <a:avLst/>
              </a:prstGeom>
              <a:noFill/>
              <a:ln>
                <a:noFill/>
              </a:ln>
            </p:spPr>
          </p:pic>
          <p:pic>
            <p:nvPicPr>
              <p:cNvPr id="519" name="Google Shape;519;p87" title="easy-flower-painting-idea-scaled.jpg"/>
              <p:cNvPicPr preferRelativeResize="0"/>
              <p:nvPr/>
            </p:nvPicPr>
            <p:blipFill rotWithShape="1">
              <a:blip r:embed="rId4">
                <a:alphaModFix/>
              </a:blip>
              <a:srcRect b="12979" l="4065" r="2477" t="16752"/>
              <a:stretch/>
            </p:blipFill>
            <p:spPr>
              <a:xfrm>
                <a:off x="2286000" y="2122250"/>
                <a:ext cx="2286002" cy="2285998"/>
              </a:xfrm>
              <a:prstGeom prst="rect">
                <a:avLst/>
              </a:prstGeom>
              <a:noFill/>
              <a:ln>
                <a:noFill/>
              </a:ln>
            </p:spPr>
          </p:pic>
          <p:sp>
            <p:nvSpPr>
              <p:cNvPr id="520" name="Google Shape;520;p87"/>
              <p:cNvSpPr txBox="1"/>
              <p:nvPr/>
            </p:nvSpPr>
            <p:spPr>
              <a:xfrm>
                <a:off x="-76200" y="3386925"/>
                <a:ext cx="651900" cy="62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CACACA"/>
                    </a:solidFill>
                    <a:latin typeface="Average"/>
                    <a:ea typeface="Average"/>
                    <a:cs typeface="Average"/>
                    <a:sym typeface="Average"/>
                  </a:rPr>
                  <a:t>✅</a:t>
                </a:r>
                <a:endParaRPr sz="6000">
                  <a:solidFill>
                    <a:srgbClr val="CACACA"/>
                  </a:solidFill>
                  <a:latin typeface="Average"/>
                  <a:ea typeface="Average"/>
                  <a:cs typeface="Average"/>
                  <a:sym typeface="Average"/>
                </a:endParaRPr>
              </a:p>
            </p:txBody>
          </p:sp>
          <p:sp>
            <p:nvSpPr>
              <p:cNvPr id="521" name="Google Shape;521;p87"/>
              <p:cNvSpPr txBox="1"/>
              <p:nvPr/>
            </p:nvSpPr>
            <p:spPr>
              <a:xfrm>
                <a:off x="2176825" y="3395650"/>
                <a:ext cx="651900" cy="62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CACACA"/>
                    </a:solidFill>
                    <a:latin typeface="Average"/>
                    <a:ea typeface="Average"/>
                    <a:cs typeface="Average"/>
                    <a:sym typeface="Average"/>
                  </a:rPr>
                  <a:t>⛔</a:t>
                </a:r>
                <a:endParaRPr sz="6000">
                  <a:solidFill>
                    <a:srgbClr val="CACACA"/>
                  </a:solidFill>
                  <a:latin typeface="Average"/>
                  <a:ea typeface="Average"/>
                  <a:cs typeface="Average"/>
                  <a:sym typeface="Average"/>
                </a:endParaRPr>
              </a:p>
            </p:txBody>
          </p:sp>
        </p:grpSp>
      </p:gr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descr="Title" id="526" name="Google Shape;526;p88"/>
          <p:cNvSpPr txBox="1"/>
          <p:nvPr/>
        </p:nvSpPr>
        <p:spPr>
          <a:xfrm>
            <a:off x="5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FFFFFF"/>
                </a:solidFill>
                <a:latin typeface="Oswald"/>
                <a:ea typeface="Oswald"/>
                <a:cs typeface="Oswald"/>
                <a:sym typeface="Oswald"/>
              </a:rPr>
              <a:t>Each person has a creative strength.</a:t>
            </a:r>
            <a:r>
              <a:rPr lang="en" sz="5200">
                <a:solidFill>
                  <a:srgbClr val="CCCCCC"/>
                </a:solidFill>
                <a:latin typeface="Oswald"/>
                <a:ea typeface="Oswald"/>
                <a:cs typeface="Oswald"/>
                <a:sym typeface="Oswald"/>
              </a:rPr>
              <a:t> </a:t>
            </a:r>
            <a:br>
              <a:rPr lang="en" sz="3800">
                <a:solidFill>
                  <a:srgbClr val="CCCCCC"/>
                </a:solidFill>
                <a:latin typeface="Oswald"/>
                <a:ea typeface="Oswald"/>
                <a:cs typeface="Oswald"/>
                <a:sym typeface="Oswald"/>
              </a:rPr>
            </a:br>
            <a:endParaRPr sz="3500">
              <a:solidFill>
                <a:srgbClr val="B7B7B7"/>
              </a:solidFill>
              <a:latin typeface="Oswald"/>
              <a:ea typeface="Oswald"/>
              <a:cs typeface="Oswald"/>
              <a:sym typeface="Oswald"/>
            </a:endParaRPr>
          </a:p>
          <a:p>
            <a:pPr indent="0" lvl="0" marL="0" marR="0" rtl="0" algn="ctr">
              <a:lnSpc>
                <a:spcPct val="100000"/>
              </a:lnSpc>
              <a:spcBef>
                <a:spcPts val="0"/>
              </a:spcBef>
              <a:spcAft>
                <a:spcPts val="0"/>
              </a:spcAft>
              <a:buNone/>
            </a:pPr>
            <a:r>
              <a:rPr lang="en" sz="3600">
                <a:solidFill>
                  <a:srgbClr val="B7B7B7"/>
                </a:solidFill>
                <a:latin typeface="Average"/>
                <a:ea typeface="Average"/>
                <a:cs typeface="Average"/>
                <a:sym typeface="Average"/>
              </a:rPr>
              <a:t>Some people get more from </a:t>
            </a:r>
            <a:r>
              <a:rPr b="1" lang="en" sz="3600">
                <a:solidFill>
                  <a:srgbClr val="00FF00"/>
                </a:solidFill>
                <a:latin typeface="Average"/>
                <a:ea typeface="Average"/>
                <a:cs typeface="Average"/>
                <a:sym typeface="Average"/>
              </a:rPr>
              <a:t>writing</a:t>
            </a:r>
            <a:r>
              <a:rPr lang="en" sz="3600">
                <a:solidFill>
                  <a:srgbClr val="B7B7B7"/>
                </a:solidFill>
                <a:latin typeface="Average"/>
                <a:ea typeface="Average"/>
                <a:cs typeface="Average"/>
                <a:sym typeface="Average"/>
              </a:rPr>
              <a:t>, some from </a:t>
            </a:r>
            <a:r>
              <a:rPr b="1" lang="en" sz="3600">
                <a:solidFill>
                  <a:srgbClr val="00FF00"/>
                </a:solidFill>
                <a:latin typeface="Average"/>
                <a:ea typeface="Average"/>
                <a:cs typeface="Average"/>
                <a:sym typeface="Average"/>
              </a:rPr>
              <a:t>collecting photos</a:t>
            </a:r>
            <a:r>
              <a:rPr lang="en" sz="3600">
                <a:solidFill>
                  <a:srgbClr val="B7B7B7"/>
                </a:solidFill>
                <a:latin typeface="Average"/>
                <a:ea typeface="Average"/>
                <a:cs typeface="Average"/>
                <a:sym typeface="Average"/>
              </a:rPr>
              <a:t>, some from </a:t>
            </a:r>
            <a:r>
              <a:rPr b="1" lang="en" sz="3600">
                <a:solidFill>
                  <a:srgbClr val="00FF00"/>
                </a:solidFill>
                <a:latin typeface="Average"/>
                <a:ea typeface="Average"/>
                <a:cs typeface="Average"/>
                <a:sym typeface="Average"/>
              </a:rPr>
              <a:t>practicing their ideas</a:t>
            </a:r>
            <a:r>
              <a:rPr lang="en" sz="3600">
                <a:solidFill>
                  <a:srgbClr val="B7B7B7"/>
                </a:solidFill>
                <a:latin typeface="Average"/>
                <a:ea typeface="Average"/>
                <a:cs typeface="Average"/>
                <a:sym typeface="Average"/>
              </a:rPr>
              <a:t>, and others from making </a:t>
            </a:r>
            <a:r>
              <a:rPr b="1" lang="en" sz="3600">
                <a:solidFill>
                  <a:srgbClr val="00FF00"/>
                </a:solidFill>
                <a:latin typeface="Average"/>
                <a:ea typeface="Average"/>
                <a:cs typeface="Average"/>
                <a:sym typeface="Average"/>
              </a:rPr>
              <a:t>thumbnails</a:t>
            </a:r>
            <a:r>
              <a:rPr lang="en" sz="3600">
                <a:solidFill>
                  <a:srgbClr val="B7B7B7"/>
                </a:solidFill>
                <a:latin typeface="Average"/>
                <a:ea typeface="Average"/>
                <a:cs typeface="Average"/>
                <a:sym typeface="Average"/>
              </a:rPr>
              <a:t>. </a:t>
            </a:r>
            <a:endParaRPr sz="1900">
              <a:solidFill>
                <a:srgbClr val="B7B7B7"/>
              </a:solidFill>
              <a:latin typeface="Average"/>
              <a:ea typeface="Average"/>
              <a:cs typeface="Average"/>
              <a:sym typeface="Average"/>
            </a:endParaRPr>
          </a:p>
        </p:txBody>
      </p:sp>
      <p:sp>
        <p:nvSpPr>
          <p:cNvPr descr="Translations" id="527" name="Google Shape;527;p88"/>
          <p:cNvSpPr txBox="1"/>
          <p:nvPr/>
        </p:nvSpPr>
        <p:spPr>
          <a:xfrm>
            <a:off x="457205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AAAAAA"/>
                </a:solidFill>
                <a:latin typeface="Average"/>
                <a:ea typeface="Average"/>
                <a:cs typeface="Average"/>
                <a:sym typeface="Average"/>
              </a:rPr>
              <a:t>እያንዳንዱ ሰው የፈጠራ ጥንካሬ አለው</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كل شخص لديه قوة إبداعية</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Cada persona té una força creativa</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每个人都有创造力</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هر فردی قدرت خلاقیت دارد</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प्रत्येक व्यक्ति में एक रचनात्मक शक्ति होती है</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人は誰でも創造力を持っている</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각 사람은 창의적인 힘을 가지고 있습니다</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Her mirovek xwedî hêzek afirîner e</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Cada pessoa tem uma força criativa</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ਹਰੇਕ ਵਿਅਕਤੀ ਵਿੱਚ ਇੱਕ ਰਚਨਾਤਮਕ ਸ਼ਕਤੀ ਹੁੰਦੀ ਹੈ।</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У каждого человека есть творческая сила.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Qof kastaa wuxuu leeyahay awood halabuureed</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Cada persona tiene una fuerza creativa</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Kila mtu ana nguvu ya ubunifu</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Ang bawat tao ay may malikhaing lakas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Her insanın yaratıcı bir gücü vardır</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Кожна людина має творчу силу</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Mỗi người đều có sức mạnh sáng tạo</a:t>
            </a:r>
            <a:endParaRPr sz="2700">
              <a:solidFill>
                <a:srgbClr val="AAAAAA"/>
              </a:solidFill>
              <a:latin typeface="Average"/>
              <a:ea typeface="Average"/>
              <a:cs typeface="Average"/>
              <a:sym typeface="Averag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descr="Title" id="536" name="Google Shape;536;p90"/>
          <p:cNvSpPr txBox="1"/>
          <p:nvPr/>
        </p:nvSpPr>
        <p:spPr>
          <a:xfrm>
            <a:off x="0" y="259050"/>
            <a:ext cx="9144000" cy="1383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Idea development examples for the painting project</a:t>
            </a:r>
            <a:endParaRPr sz="1600">
              <a:solidFill>
                <a:srgbClr val="AAAAAA"/>
              </a:solidFill>
              <a:latin typeface="Average"/>
              <a:ea typeface="Average"/>
              <a:cs typeface="Average"/>
              <a:sym typeface="Average"/>
            </a:endParaRPr>
          </a:p>
        </p:txBody>
      </p:sp>
      <p:sp>
        <p:nvSpPr>
          <p:cNvPr descr="Translations" id="537" name="Google Shape;537;p90"/>
          <p:cNvSpPr txBox="1"/>
          <p:nvPr/>
        </p:nvSpPr>
        <p:spPr>
          <a:xfrm>
            <a:off x="0" y="1642950"/>
            <a:ext cx="9144000" cy="4755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AAAAAA"/>
                </a:solidFill>
                <a:latin typeface="Average"/>
                <a:ea typeface="Average"/>
                <a:cs typeface="Average"/>
                <a:sym typeface="Average"/>
              </a:rPr>
              <a:t>ለሥዕል ፕሮጀክቱ የሃሳብ ልማት ምሳሌዎች</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أمثلة على تطوير الأفكار لمشروع الرسم</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Exemples de desenvolupament d'idees per a un projecte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绘画项目创意开发示例</a:t>
            </a:r>
            <a:endParaRPr sz="1700">
              <a:solidFill>
                <a:srgbClr val="AAAAAA"/>
              </a:solidFill>
              <a:latin typeface="Average"/>
              <a:ea typeface="Average"/>
              <a:cs typeface="Average"/>
              <a:sym typeface="Average"/>
            </a:endParaRPr>
          </a:p>
          <a:p>
            <a:pPr indent="0" lvl="0" marL="0" rtl="1" algn="ctr">
              <a:spcBef>
                <a:spcPts val="0"/>
              </a:spcBef>
              <a:spcAft>
                <a:spcPts val="0"/>
              </a:spcAft>
              <a:buNone/>
            </a:pPr>
            <a:r>
              <a:rPr lang="en" sz="1700">
                <a:solidFill>
                  <a:srgbClr val="AAAAAA"/>
                </a:solidFill>
                <a:latin typeface="Average"/>
                <a:ea typeface="Average"/>
                <a:cs typeface="Average"/>
                <a:sym typeface="Average"/>
              </a:rPr>
              <a:t>نمونه‌هایی از توسعه ایده برای پروژه نقاشی</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पेंटिंग परियोजना के लिए विचार विकास के उदाहरण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塗装プロジェクトのアイデア開発例</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페인팅 프로젝트를 위한 아이디어 개발 사례</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Nimûneyên pêşxistina ramanan ji bo projeya boyaxkirinê</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Exemplos de desenvolvimento de ideias para o projeto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ਪੇਂਟਿੰਗ ਪ੍ਰੋਜੈਕਟ ਲਈ ਵਿਚਾਰ ਵਿਕਾਸ ਦੀਆਂ ਉਦਾਹਰਣਾਂ</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Примеры развития идеи для проекта покраски</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Tusaalooyinka horumarinta fikradda mashruuca rinjiyeynta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Ejemplos de desarrollo de ideas para el proyecto de pintura.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Mifano ya maendeleo ya wazo kwa mradi wa uchoraji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Mga halimbawa ng pagbuo ng ideya para sa proyekto ng pagpipinta</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Resim projesi için fikir geliştirme örnekleri</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Приклади розвитку ідей для проєкту з малювання</a:t>
            </a:r>
            <a:endParaRPr sz="1700">
              <a:solidFill>
                <a:srgbClr val="AAAAAA"/>
              </a:solidFill>
              <a:latin typeface="Average"/>
              <a:ea typeface="Average"/>
              <a:cs typeface="Average"/>
              <a:sym typeface="Average"/>
            </a:endParaRPr>
          </a:p>
          <a:p>
            <a:pPr indent="0" lvl="0" marL="0" rtl="0" algn="ctr">
              <a:spcBef>
                <a:spcPts val="0"/>
              </a:spcBef>
              <a:spcAft>
                <a:spcPts val="0"/>
              </a:spcAft>
              <a:buNone/>
            </a:pPr>
            <a:r>
              <a:rPr lang="en" sz="1700">
                <a:solidFill>
                  <a:srgbClr val="AAAAAA"/>
                </a:solidFill>
                <a:latin typeface="Average"/>
                <a:ea typeface="Average"/>
                <a:cs typeface="Average"/>
                <a:sym typeface="Average"/>
              </a:rPr>
              <a:t>Ví dụ về phát triển ý tưởng cho dự án sơn</a:t>
            </a:r>
            <a:endParaRPr sz="4300">
              <a:solidFill>
                <a:srgbClr val="CACACA"/>
              </a:solidFill>
              <a:latin typeface="Average"/>
              <a:ea typeface="Average"/>
              <a:cs typeface="Average"/>
              <a:sym typeface="Averag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grpSp>
        <p:nvGrpSpPr>
          <p:cNvPr id="542" name="Google Shape;542;p91"/>
          <p:cNvGrpSpPr/>
          <p:nvPr/>
        </p:nvGrpSpPr>
        <p:grpSpPr>
          <a:xfrm>
            <a:off x="0" y="0"/>
            <a:ext cx="9143999" cy="4345876"/>
            <a:chOff x="0" y="0"/>
            <a:chExt cx="9143999" cy="4345876"/>
          </a:xfrm>
        </p:grpSpPr>
        <p:pic>
          <p:nvPicPr>
            <p:cNvPr descr="ideaDevelopment-painting-Antoinette O'Keefe-3.jpg" id="543" name="Google Shape;543;p91"/>
            <p:cNvPicPr preferRelativeResize="0"/>
            <p:nvPr/>
          </p:nvPicPr>
          <p:blipFill>
            <a:blip r:embed="rId3">
              <a:alphaModFix/>
            </a:blip>
            <a:stretch>
              <a:fillRect/>
            </a:stretch>
          </p:blipFill>
          <p:spPr>
            <a:xfrm>
              <a:off x="0" y="0"/>
              <a:ext cx="4297075" cy="4345876"/>
            </a:xfrm>
            <a:prstGeom prst="rect">
              <a:avLst/>
            </a:prstGeom>
            <a:noFill/>
            <a:ln>
              <a:noFill/>
            </a:ln>
          </p:spPr>
        </p:pic>
        <p:pic>
          <p:nvPicPr>
            <p:cNvPr descr="ideaDevelopment-painting-Antoinette O'Keefe-4.jpg" id="544" name="Google Shape;544;p91"/>
            <p:cNvPicPr preferRelativeResize="0"/>
            <p:nvPr/>
          </p:nvPicPr>
          <p:blipFill>
            <a:blip r:embed="rId4">
              <a:alphaModFix/>
            </a:blip>
            <a:stretch>
              <a:fillRect/>
            </a:stretch>
          </p:blipFill>
          <p:spPr>
            <a:xfrm>
              <a:off x="5829443" y="0"/>
              <a:ext cx="3314556" cy="4345876"/>
            </a:xfrm>
            <a:prstGeom prst="rect">
              <a:avLst/>
            </a:prstGeom>
            <a:noFill/>
            <a:ln>
              <a:noFill/>
            </a:ln>
          </p:spPr>
        </p:pic>
        <p:sp>
          <p:nvSpPr>
            <p:cNvPr id="545" name="Google Shape;545;p91"/>
            <p:cNvSpPr txBox="1"/>
            <p:nvPr/>
          </p:nvSpPr>
          <p:spPr>
            <a:xfrm>
              <a:off x="4297075" y="0"/>
              <a:ext cx="1532400" cy="4345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Generate lots of ideas and select the best!</a:t>
              </a:r>
              <a:endParaRPr>
                <a:solidFill>
                  <a:srgbClr val="B7B7B7"/>
                </a:solidFill>
                <a:latin typeface="Average"/>
                <a:ea typeface="Average"/>
                <a:cs typeface="Average"/>
                <a:sym typeface="Average"/>
              </a:endParaRPr>
            </a:p>
          </p:txBody>
        </p:sp>
      </p:grpSp>
      <p:sp>
        <p:nvSpPr>
          <p:cNvPr descr="Column 1" id="546" name="Google Shape;546;p91"/>
          <p:cNvSpPr txBox="1"/>
          <p:nvPr/>
        </p:nvSpPr>
        <p:spPr>
          <a:xfrm>
            <a:off x="0" y="4345800"/>
            <a:ext cx="4896600" cy="2512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ብዙ ሀሳቦችን ይፍጠሩ እና ምርጡን ይምረጡ!</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توليد الكثير من الأفكار واختيار الأفضل!</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Genera moltes idees i tria la millor!</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产生大量的想法并选择最好的！</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ایده‌های زیادی خلق کنید و بهترین‌ها را انتخاب کنید!</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बहुत सारे विचार उत्पन्न करें और सर्वोत्तम का चयन करें!</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たくさんのアイデアを生み出し、最良のものを選択してください。</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많은 아이디어를 생각해 보고 가장 좋은 아이디어를 선택하세요!</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Gelek ramanan çêbikin û ya herî baş hilbijêrin!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Gere muitas ideias e selecione as melhores!</a:t>
            </a:r>
            <a:endParaRPr>
              <a:solidFill>
                <a:srgbClr val="AAAAAA"/>
              </a:solidFill>
              <a:latin typeface="Average"/>
              <a:ea typeface="Average"/>
              <a:cs typeface="Average"/>
              <a:sym typeface="Average"/>
            </a:endParaRPr>
          </a:p>
        </p:txBody>
      </p:sp>
      <p:sp>
        <p:nvSpPr>
          <p:cNvPr descr="Column 2" id="547" name="Google Shape;547;p91"/>
          <p:cNvSpPr txBox="1"/>
          <p:nvPr/>
        </p:nvSpPr>
        <p:spPr>
          <a:xfrm>
            <a:off x="4896600" y="4345800"/>
            <a:ext cx="4247400" cy="2512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ਬਹੁਤ ਸਾਰੇ ਵਿਚਾਰ ਪੈਦਾ ਕਰੋ ਅਤੇ ਸਭ ਤੋਂ ਵਧੀਆ ਚੁਣੋ!</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Генерируйте множество идей и выбирайте лучшие!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Abuur fikrado badan oo dooro kan ugu fiican!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¡Genera muchas ideas y selecciona la mejor!</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Tengeneza mawazo mengi na uchague bora zaidi!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Bumuo ng maraming ideya at piliin ang pinakamahusay!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Bir sürü fikir üretin ve en iyilerini seçin!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Генеруйте багато ідей та оберіть найкращу!</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Hãy đưa ra nhiều ý tưởng và chọn ra ý tưởng tốt nhất!</a:t>
            </a:r>
            <a:endParaRPr sz="1300">
              <a:solidFill>
                <a:srgbClr val="AAAAA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grpSp>
        <p:nvGrpSpPr>
          <p:cNvPr id="552" name="Google Shape;552;p92"/>
          <p:cNvGrpSpPr/>
          <p:nvPr/>
        </p:nvGrpSpPr>
        <p:grpSpPr>
          <a:xfrm>
            <a:off x="0" y="-100"/>
            <a:ext cx="9143999" cy="4510852"/>
            <a:chOff x="0" y="-100"/>
            <a:chExt cx="9143999" cy="4510852"/>
          </a:xfrm>
        </p:grpSpPr>
        <p:pic>
          <p:nvPicPr>
            <p:cNvPr descr="ideaDevelopment-painting-Antoinette O'Keefe-1.jpg" id="553" name="Google Shape;553;p92"/>
            <p:cNvPicPr preferRelativeResize="0"/>
            <p:nvPr/>
          </p:nvPicPr>
          <p:blipFill>
            <a:blip r:embed="rId3">
              <a:alphaModFix/>
            </a:blip>
            <a:stretch>
              <a:fillRect/>
            </a:stretch>
          </p:blipFill>
          <p:spPr>
            <a:xfrm>
              <a:off x="0" y="3375"/>
              <a:ext cx="4117800" cy="4507377"/>
            </a:xfrm>
            <a:prstGeom prst="rect">
              <a:avLst/>
            </a:prstGeom>
            <a:noFill/>
            <a:ln>
              <a:noFill/>
            </a:ln>
          </p:spPr>
        </p:pic>
        <p:pic>
          <p:nvPicPr>
            <p:cNvPr descr="ideaDevelopment-painting-Antoinette O'Keefe-2.jpg" id="554" name="Google Shape;554;p92"/>
            <p:cNvPicPr preferRelativeResize="0"/>
            <p:nvPr/>
          </p:nvPicPr>
          <p:blipFill>
            <a:blip r:embed="rId4">
              <a:alphaModFix/>
            </a:blip>
            <a:stretch>
              <a:fillRect/>
            </a:stretch>
          </p:blipFill>
          <p:spPr>
            <a:xfrm>
              <a:off x="5692500" y="3375"/>
              <a:ext cx="3451499" cy="4485187"/>
            </a:xfrm>
            <a:prstGeom prst="rect">
              <a:avLst/>
            </a:prstGeom>
            <a:noFill/>
            <a:ln>
              <a:noFill/>
            </a:ln>
          </p:spPr>
        </p:pic>
        <p:sp>
          <p:nvSpPr>
            <p:cNvPr id="555" name="Google Shape;555;p92"/>
            <p:cNvSpPr txBox="1"/>
            <p:nvPr/>
          </p:nvSpPr>
          <p:spPr>
            <a:xfrm>
              <a:off x="4117800" y="-100"/>
              <a:ext cx="1574700" cy="450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Gather reference photos to support your ideas</a:t>
              </a:r>
              <a:endParaRPr>
                <a:solidFill>
                  <a:srgbClr val="B7B7B7"/>
                </a:solidFill>
                <a:latin typeface="Average"/>
                <a:ea typeface="Average"/>
                <a:cs typeface="Average"/>
                <a:sym typeface="Average"/>
              </a:endParaRPr>
            </a:p>
          </p:txBody>
        </p:sp>
      </p:grpSp>
      <p:sp>
        <p:nvSpPr>
          <p:cNvPr descr="Column 1" id="556" name="Google Shape;556;p92"/>
          <p:cNvSpPr txBox="1"/>
          <p:nvPr/>
        </p:nvSpPr>
        <p:spPr>
          <a:xfrm>
            <a:off x="0" y="4510750"/>
            <a:ext cx="4227300" cy="234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ሃሳቦችህን ለመደገፍ የማመሳከሪያ ፎቶዎችን ሰብስብ</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اجمع صورًا مرجعية لدعم أفكارك</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Reuneix fotos de referència per recolzar les teves idees</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收集参考照片来支持你的想法</a:t>
            </a:r>
            <a:endParaRPr sz="1300">
              <a:solidFill>
                <a:srgbClr val="AAAAAA"/>
              </a:solidFill>
              <a:latin typeface="Average"/>
              <a:ea typeface="Average"/>
              <a:cs typeface="Average"/>
              <a:sym typeface="Average"/>
            </a:endParaRPr>
          </a:p>
          <a:p>
            <a:pPr indent="0" lvl="0" marL="0" rtl="1" algn="ctr">
              <a:spcBef>
                <a:spcPts val="0"/>
              </a:spcBef>
              <a:spcAft>
                <a:spcPts val="0"/>
              </a:spcAft>
              <a:buNone/>
            </a:pPr>
            <a:r>
              <a:rPr lang="en" sz="1300">
                <a:solidFill>
                  <a:srgbClr val="AAAAAA"/>
                </a:solidFill>
                <a:latin typeface="Average"/>
                <a:ea typeface="Average"/>
                <a:cs typeface="Average"/>
                <a:sym typeface="Average"/>
              </a:rPr>
              <a:t>برای پشتیبانی از ایده‌هایتان، عکس‌های مرجع جمع‌آوری کنید</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अपने विचारों के समर्थन के लिए संदर्भ तस्वीरें एकत्र करें</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アイデアを裏付ける参考写真を集める</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아이디어를 뒷받침할 참고 사진을 모으세요</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Wêneyên referansê berhev bikin da ku ramanên xwe piştgirî bikin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Reúna fotos de referência para apoiar suas ideias</a:t>
            </a:r>
            <a:endParaRPr sz="1200">
              <a:solidFill>
                <a:srgbClr val="AAAAAA"/>
              </a:solidFill>
              <a:latin typeface="Average"/>
              <a:ea typeface="Average"/>
              <a:cs typeface="Average"/>
              <a:sym typeface="Average"/>
            </a:endParaRPr>
          </a:p>
        </p:txBody>
      </p:sp>
      <p:sp>
        <p:nvSpPr>
          <p:cNvPr descr="Column 2" id="557" name="Google Shape;557;p92"/>
          <p:cNvSpPr txBox="1"/>
          <p:nvPr/>
        </p:nvSpPr>
        <p:spPr>
          <a:xfrm>
            <a:off x="4227425" y="4510750"/>
            <a:ext cx="4916700" cy="234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300">
                <a:solidFill>
                  <a:srgbClr val="AAAAAA"/>
                </a:solidFill>
                <a:latin typeface="Average"/>
                <a:ea typeface="Average"/>
                <a:cs typeface="Average"/>
                <a:sym typeface="Average"/>
              </a:rPr>
              <a:t>ਆਪਣੇ ਵਿਚਾਰਾਂ ਦੇ ਸਮਰਥਨ ਲਈ ਹਵਾਲੇ ਦੀਆਂ ਫੋਟੋਆਂ ਇਕੱਠੀਆਂ ਕਰੋ।</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Соберите референсные фотографии для подтверждения ваших идей.</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Soo ururi sawiro tixraac ah si aad u taageerto fikradahaaga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Reúne fotografías de referencia para respaldar tus ideas.</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Kusanya picha za marejeleo ili kuunga mkono mawazo yako</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Magtipon ng mga reference na larawan upang suportahan ang iyong mga ideya</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Fikirlerinizi desteklemek için referans fotoğraflar toplayın</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Зберіть фотографії-посилання для підтвердження ваших ідей</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 sz="1300">
                <a:solidFill>
                  <a:srgbClr val="AAAAAA"/>
                </a:solidFill>
                <a:latin typeface="Average"/>
                <a:ea typeface="Average"/>
                <a:cs typeface="Average"/>
                <a:sym typeface="Average"/>
              </a:rPr>
              <a:t>Thu thập ảnh tham khảo để hỗ trợ ý tưởng của bạn</a:t>
            </a:r>
            <a:endParaRPr sz="900">
              <a:solidFill>
                <a:srgbClr val="AAAAAA"/>
              </a:solidFill>
              <a:latin typeface="Average"/>
              <a:ea typeface="Average"/>
              <a:cs typeface="Average"/>
              <a:sym typeface="Averag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descr="Column 1" id="562" name="Google Shape;562;p93"/>
          <p:cNvSpPr txBox="1"/>
          <p:nvPr/>
        </p:nvSpPr>
        <p:spPr>
          <a:xfrm>
            <a:off x="0" y="4073200"/>
            <a:ext cx="4572000" cy="278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ጥንቅሮችን በጥፍር አከሎች ይገንቡ እና ሻካራ ቅጂ ይፍጠሩ</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تطوير التراكيب باستخدام الصور المصغرة وإنشاء نسخة تقريبية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Desenvolupar composicions amb miniatures i crear una còpia preliminar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使用缩略图进行构图并创建草稿</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ترکیب‌بندی‌ها را با تصاویر کوچک توسعه دهید و یک نسخه خام ایجاد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थंबनेल के साथ रचनाएँ विकसित करें और एक रफ कॉपी बनाएँ</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サムネイルを使って構成を練り、ラフコピーを作成する</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썸네일로 구성을 개발하고 대략적인 사본을 만듭니다.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Bi wêneyên piçûk kompozîsyonan pêşve bibin û kopiyek xav biafirînin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Desenvolver composições com miniaturas e criar um rascunho</a:t>
            </a:r>
            <a:endParaRPr sz="800">
              <a:solidFill>
                <a:srgbClr val="AAAAAA"/>
              </a:solidFill>
              <a:latin typeface="Average"/>
              <a:ea typeface="Average"/>
              <a:cs typeface="Average"/>
              <a:sym typeface="Average"/>
            </a:endParaRPr>
          </a:p>
        </p:txBody>
      </p:sp>
      <p:grpSp>
        <p:nvGrpSpPr>
          <p:cNvPr id="563" name="Google Shape;563;p93"/>
          <p:cNvGrpSpPr/>
          <p:nvPr/>
        </p:nvGrpSpPr>
        <p:grpSpPr>
          <a:xfrm>
            <a:off x="0" y="0"/>
            <a:ext cx="9155064" cy="4080203"/>
            <a:chOff x="0" y="0"/>
            <a:chExt cx="9155064" cy="4080203"/>
          </a:xfrm>
        </p:grpSpPr>
        <p:grpSp>
          <p:nvGrpSpPr>
            <p:cNvPr id="564" name="Google Shape;564;p93"/>
            <p:cNvGrpSpPr/>
            <p:nvPr/>
          </p:nvGrpSpPr>
          <p:grpSpPr>
            <a:xfrm>
              <a:off x="0" y="990600"/>
              <a:ext cx="9155064" cy="3089603"/>
              <a:chOff x="0" y="0"/>
              <a:chExt cx="9155064" cy="3089603"/>
            </a:xfrm>
          </p:grpSpPr>
          <p:pic>
            <p:nvPicPr>
              <p:cNvPr descr="ideaDevelopment-painting-Antoinette O'Keefe-5.jpg" id="565" name="Google Shape;565;p93"/>
              <p:cNvPicPr preferRelativeResize="0"/>
              <p:nvPr/>
            </p:nvPicPr>
            <p:blipFill>
              <a:blip r:embed="rId3">
                <a:alphaModFix/>
              </a:blip>
              <a:stretch>
                <a:fillRect/>
              </a:stretch>
            </p:blipFill>
            <p:spPr>
              <a:xfrm>
                <a:off x="3974550" y="0"/>
                <a:ext cx="2834650" cy="3089603"/>
              </a:xfrm>
              <a:prstGeom prst="rect">
                <a:avLst/>
              </a:prstGeom>
              <a:noFill/>
              <a:ln>
                <a:noFill/>
              </a:ln>
            </p:spPr>
          </p:pic>
          <p:pic>
            <p:nvPicPr>
              <p:cNvPr descr="ideaDevelopment-painting-Antoinette O'Keefe-6.jpg" id="566" name="Google Shape;566;p93"/>
              <p:cNvPicPr preferRelativeResize="0"/>
              <p:nvPr/>
            </p:nvPicPr>
            <p:blipFill>
              <a:blip r:embed="rId4">
                <a:alphaModFix/>
              </a:blip>
              <a:stretch>
                <a:fillRect/>
              </a:stretch>
            </p:blipFill>
            <p:spPr>
              <a:xfrm>
                <a:off x="6809187" y="0"/>
                <a:ext cx="2345877" cy="3089603"/>
              </a:xfrm>
              <a:prstGeom prst="rect">
                <a:avLst/>
              </a:prstGeom>
              <a:noFill/>
              <a:ln>
                <a:noFill/>
              </a:ln>
            </p:spPr>
          </p:pic>
          <p:pic>
            <p:nvPicPr>
              <p:cNvPr descr="ideaDevelopment-painting-Antoinette O'Keefe-7.jpg" id="567" name="Google Shape;567;p93"/>
              <p:cNvPicPr preferRelativeResize="0"/>
              <p:nvPr/>
            </p:nvPicPr>
            <p:blipFill>
              <a:blip r:embed="rId5">
                <a:alphaModFix/>
              </a:blip>
              <a:stretch>
                <a:fillRect/>
              </a:stretch>
            </p:blipFill>
            <p:spPr>
              <a:xfrm>
                <a:off x="0" y="0"/>
                <a:ext cx="3974548" cy="3089598"/>
              </a:xfrm>
              <a:prstGeom prst="rect">
                <a:avLst/>
              </a:prstGeom>
              <a:noFill/>
              <a:ln>
                <a:noFill/>
              </a:ln>
            </p:spPr>
          </p:pic>
        </p:grpSp>
        <p:sp>
          <p:nvSpPr>
            <p:cNvPr id="568" name="Google Shape;568;p93"/>
            <p:cNvSpPr txBox="1"/>
            <p:nvPr/>
          </p:nvSpPr>
          <p:spPr>
            <a:xfrm>
              <a:off x="0" y="0"/>
              <a:ext cx="9144000" cy="100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700">
                  <a:solidFill>
                    <a:srgbClr val="FFFFFF"/>
                  </a:solidFill>
                  <a:latin typeface="Oswald"/>
                  <a:ea typeface="Oswald"/>
                  <a:cs typeface="Oswald"/>
                  <a:sym typeface="Oswald"/>
                </a:rPr>
                <a:t>Develop compositions with thumbnails and create a rough copy</a:t>
              </a:r>
              <a:endParaRPr sz="2700">
                <a:solidFill>
                  <a:srgbClr val="FFFFFF"/>
                </a:solidFill>
                <a:latin typeface="Oswald"/>
                <a:ea typeface="Oswald"/>
                <a:cs typeface="Oswald"/>
                <a:sym typeface="Oswald"/>
              </a:endParaRPr>
            </a:p>
          </p:txBody>
        </p:sp>
      </p:grpSp>
      <p:sp>
        <p:nvSpPr>
          <p:cNvPr descr="Column 2" id="569" name="Google Shape;569;p93"/>
          <p:cNvSpPr txBox="1"/>
          <p:nvPr/>
        </p:nvSpPr>
        <p:spPr>
          <a:xfrm>
            <a:off x="4572000" y="4073200"/>
            <a:ext cx="4572000" cy="278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ਥੰਬਨੇਲ ਨਾਲ ਰਚਨਾਵਾਂ ਵਿਕਸਤ ਕਰੋ ਅਤੇ ਇੱਕ ਮੋਟਾ ਕਾਪੀ ਬਣਾਓ</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Разрабатывайте композиции с помощью миниатюр и создавайте черновые копии.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Samee halabuur leh thumbnails oo samee nuqul qallafsan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Desarrollar composiciones con miniaturas y crear un borrador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Tengeneza utunzi kwa vijipicha na uunde nakala mbaya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Bumuo ng mga komposisyon gamit ang mga thumbnail at lumikha ng isang magaspang na kopya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Küçük resimlerle kompozisyonlar geliştirin ve kaba bir kopya oluşturun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Розробка композицій з мініатюрами та створення чорнового варіанту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Phát triển các tác phẩm với hình thu nhỏ và tạo bản sao thô</a:t>
            </a:r>
            <a:endParaRPr sz="1300">
              <a:solidFill>
                <a:srgbClr val="AAAAAA"/>
              </a:solidFill>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grpSp>
        <p:nvGrpSpPr>
          <p:cNvPr id="574" name="Google Shape;574;p94"/>
          <p:cNvGrpSpPr/>
          <p:nvPr/>
        </p:nvGrpSpPr>
        <p:grpSpPr>
          <a:xfrm>
            <a:off x="0" y="0"/>
            <a:ext cx="9144000" cy="6857988"/>
            <a:chOff x="0" y="0"/>
            <a:chExt cx="9144000" cy="6857988"/>
          </a:xfrm>
        </p:grpSpPr>
        <p:sp>
          <p:nvSpPr>
            <p:cNvPr descr="All text" id="575" name="Google Shape;575;p94"/>
            <p:cNvSpPr txBox="1"/>
            <p:nvPr/>
          </p:nvSpPr>
          <p:spPr>
            <a:xfrm>
              <a:off x="380400" y="0"/>
              <a:ext cx="8763600" cy="2799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3000">
                  <a:solidFill>
                    <a:srgbClr val="FFFFFF"/>
                  </a:solidFill>
                  <a:latin typeface="Oswald"/>
                  <a:ea typeface="Oswald"/>
                  <a:cs typeface="Oswald"/>
                  <a:sym typeface="Oswald"/>
                </a:rPr>
                <a:t>Antoinette O’Keefe’s ideas developed into her final painting</a:t>
              </a:r>
              <a:endParaRPr sz="3000">
                <a:solidFill>
                  <a:srgbClr val="FFFFFF"/>
                </a:solidFill>
                <a:latin typeface="Oswald"/>
                <a:ea typeface="Oswald"/>
                <a:cs typeface="Oswald"/>
                <a:sym typeface="Oswald"/>
              </a:endParaRPr>
            </a:p>
          </p:txBody>
        </p:sp>
        <p:pic>
          <p:nvPicPr>
            <p:cNvPr id="576" name="Google Shape;576;p94"/>
            <p:cNvPicPr preferRelativeResize="0"/>
            <p:nvPr/>
          </p:nvPicPr>
          <p:blipFill>
            <a:blip r:embed="rId3">
              <a:alphaModFix/>
            </a:blip>
            <a:stretch>
              <a:fillRect/>
            </a:stretch>
          </p:blipFill>
          <p:spPr>
            <a:xfrm>
              <a:off x="0" y="644375"/>
              <a:ext cx="7645524" cy="5687074"/>
            </a:xfrm>
            <a:prstGeom prst="rect">
              <a:avLst/>
            </a:prstGeom>
            <a:noFill/>
            <a:ln>
              <a:noFill/>
            </a:ln>
          </p:spPr>
        </p:pic>
        <p:pic>
          <p:nvPicPr>
            <p:cNvPr id="577" name="Google Shape;577;p94"/>
            <p:cNvPicPr preferRelativeResize="0"/>
            <p:nvPr/>
          </p:nvPicPr>
          <p:blipFill>
            <a:blip r:embed="rId4">
              <a:alphaModFix/>
            </a:blip>
            <a:stretch>
              <a:fillRect/>
            </a:stretch>
          </p:blipFill>
          <p:spPr>
            <a:xfrm>
              <a:off x="7315200" y="5029188"/>
              <a:ext cx="1828800" cy="1828800"/>
            </a:xfrm>
            <a:prstGeom prst="rect">
              <a:avLst/>
            </a:prstGeom>
            <a:noFill/>
            <a:ln>
              <a:noFill/>
            </a:ln>
          </p:spPr>
        </p:pic>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descr="All text" id="586" name="Google Shape;586;p96"/>
          <p:cNvSpPr txBox="1"/>
          <p:nvPr/>
        </p:nvSpPr>
        <p:spPr>
          <a:xfrm>
            <a:off x="452775" y="356175"/>
            <a:ext cx="8246400" cy="618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Idea development evaluation</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FFFFFF"/>
                </a:solidFill>
                <a:latin typeface="Open Sans"/>
                <a:ea typeface="Open Sans"/>
                <a:cs typeface="Open Sans"/>
                <a:sym typeface="Open Sans"/>
              </a:rPr>
              <a:t>1	</a:t>
            </a:r>
            <a:r>
              <a:rPr b="1" lang="en" sz="1200">
                <a:solidFill>
                  <a:srgbClr val="FFFFFF"/>
                </a:solidFill>
                <a:latin typeface="Open Sans"/>
                <a:ea typeface="Open Sans"/>
                <a:cs typeface="Open Sans"/>
                <a:sym typeface="Open Sans"/>
              </a:rPr>
              <a:t>Generate ideas</a:t>
            </a:r>
            <a:r>
              <a:rPr b="1"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maximum of 50%</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a:t>
            </a: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words</a:t>
            </a:r>
            <a:r>
              <a:rPr i="1" lang="en" sz="1200">
                <a:solidFill>
                  <a:srgbClr val="B7B7B7"/>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 _____ ÷ 5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simple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1% 	= _____%</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i="1" lang="en" sz="1200">
                <a:solidFill>
                  <a:srgbClr val="B7B7B7"/>
                </a:solidFill>
                <a:latin typeface="Open Sans"/>
                <a:ea typeface="Open Sans"/>
                <a:cs typeface="Open Sans"/>
                <a:sym typeface="Open Sans"/>
              </a:rPr>
              <a:t>Number of </a:t>
            </a:r>
            <a:r>
              <a:rPr b="1" i="1" lang="en" sz="1200">
                <a:solidFill>
                  <a:srgbClr val="B7B7B7"/>
                </a:solidFill>
                <a:latin typeface="Open Sans"/>
                <a:ea typeface="Open Sans"/>
                <a:cs typeface="Open Sans"/>
                <a:sym typeface="Open Sans"/>
              </a:rPr>
              <a:t>better </a:t>
            </a:r>
            <a:r>
              <a:rPr i="1" lang="en" sz="1200">
                <a:solidFill>
                  <a:srgbClr val="B7B7B7"/>
                </a:solidFill>
                <a:latin typeface="Open Sans"/>
                <a:ea typeface="Open Sans"/>
                <a:cs typeface="Open Sans"/>
                <a:sym typeface="Open Sans"/>
              </a:rPr>
              <a:t>sketches</a:t>
            </a:r>
            <a:r>
              <a:rPr lang="en" sz="1200">
                <a:solidFill>
                  <a:srgbClr val="B7B7B7"/>
                </a:solidFill>
                <a:latin typeface="Open Sans"/>
                <a:ea typeface="Open Sans"/>
                <a:cs typeface="Open Sans"/>
                <a:sym typeface="Open Sans"/>
              </a:rPr>
              <a:t> → _____ ⨉ 2% 	= _____%</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2 	Select the best and join together ideas</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Circle </a:t>
            </a:r>
            <a:r>
              <a:rPr i="1" lang="en" sz="1200">
                <a:solidFill>
                  <a:srgbClr val="B7B7B7"/>
                </a:solidFill>
                <a:latin typeface="Open Sans"/>
                <a:ea typeface="Open Sans"/>
                <a:cs typeface="Open Sans"/>
                <a:sym typeface="Open Sans"/>
              </a:rPr>
              <a:t>the </a:t>
            </a:r>
            <a:r>
              <a:rPr b="1" i="1" lang="en" sz="1200">
                <a:solidFill>
                  <a:srgbClr val="B7B7B7"/>
                </a:solidFill>
                <a:latin typeface="Open Sans"/>
                <a:ea typeface="Open Sans"/>
                <a:cs typeface="Open Sans"/>
                <a:sym typeface="Open Sans"/>
              </a:rPr>
              <a:t>best </a:t>
            </a:r>
            <a:r>
              <a:rPr i="1" lang="en" sz="1200">
                <a:solidFill>
                  <a:srgbClr val="B7B7B7"/>
                </a:solidFill>
                <a:latin typeface="Open Sans"/>
                <a:ea typeface="Open Sans"/>
                <a:cs typeface="Open Sans"/>
                <a:sym typeface="Open Sans"/>
              </a:rPr>
              <a:t>ideas</a:t>
            </a:r>
            <a:r>
              <a:rPr lang="en" sz="1200">
                <a:solidFill>
                  <a:srgbClr val="B7B7B7"/>
                </a:solidFill>
                <a:latin typeface="Open Sans"/>
                <a:ea typeface="Open Sans"/>
                <a:cs typeface="Open Sans"/>
                <a:sym typeface="Open Sans"/>
              </a:rPr>
              <a:t>		    	circled=  ▢ 5%		</a:t>
            </a:r>
            <a:endParaRPr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b="1" i="1" lang="en" sz="1200">
                <a:solidFill>
                  <a:srgbClr val="B7B7B7"/>
                </a:solidFill>
                <a:latin typeface="Open Sans"/>
                <a:ea typeface="Open Sans"/>
                <a:cs typeface="Open Sans"/>
                <a:sym typeface="Open Sans"/>
              </a:rPr>
              <a:t>Link </a:t>
            </a:r>
            <a:r>
              <a:rPr i="1" lang="en" sz="1200">
                <a:solidFill>
                  <a:srgbClr val="B7B7B7"/>
                </a:solidFill>
                <a:latin typeface="Open Sans"/>
                <a:ea typeface="Open Sans"/>
                <a:cs typeface="Open Sans"/>
                <a:sym typeface="Open Sans"/>
              </a:rPr>
              <a:t>into </a:t>
            </a:r>
            <a:r>
              <a:rPr b="1" i="1" lang="en" sz="1200">
                <a:solidFill>
                  <a:srgbClr val="B7B7B7"/>
                </a:solidFill>
                <a:latin typeface="Open Sans"/>
                <a:ea typeface="Open Sans"/>
                <a:cs typeface="Open Sans"/>
                <a:sym typeface="Open Sans"/>
              </a:rPr>
              <a:t>groups </a:t>
            </a:r>
            <a:r>
              <a:rPr i="1" lang="en" sz="1200">
                <a:solidFill>
                  <a:srgbClr val="B7B7B7"/>
                </a:solidFill>
                <a:latin typeface="Open Sans"/>
                <a:ea typeface="Open Sans"/>
                <a:cs typeface="Open Sans"/>
                <a:sym typeface="Open Sans"/>
              </a:rPr>
              <a:t>of ideas</a:t>
            </a:r>
            <a:r>
              <a:rPr lang="en" sz="1200">
                <a:solidFill>
                  <a:srgbClr val="B7B7B7"/>
                </a:solidFill>
                <a:latin typeface="Open Sans"/>
                <a:ea typeface="Open Sans"/>
                <a:cs typeface="Open Sans"/>
                <a:sym typeface="Open Sans"/>
              </a:rPr>
              <a:t>			linked	=  ▢ 5%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3	Print reference images 	</a:t>
            </a:r>
            <a:endParaRPr b="1" sz="1200">
              <a:solidFill>
                <a:srgbClr val="B7B7B7"/>
              </a:solidFill>
              <a:latin typeface="Open Sans"/>
              <a:ea typeface="Open Sans"/>
              <a:cs typeface="Open Sans"/>
              <a:sym typeface="Open Sans"/>
            </a:endParaRPr>
          </a:p>
          <a:p>
            <a:pPr indent="457200" lvl="0" marL="457200" rtl="0" algn="l">
              <a:lnSpc>
                <a:spcPct val="115000"/>
              </a:lnSpc>
              <a:spcBef>
                <a:spcPts val="0"/>
              </a:spcBef>
              <a:spcAft>
                <a:spcPts val="0"/>
              </a:spcAft>
              <a:buNone/>
            </a:pPr>
            <a:r>
              <a:rPr lang="en" sz="1200">
                <a:solidFill>
                  <a:srgbClr val="B7B7B7"/>
                </a:solidFill>
                <a:latin typeface="Open Sans"/>
                <a:ea typeface="Open Sans"/>
                <a:cs typeface="Open Sans"/>
                <a:sym typeface="Open Sans"/>
              </a:rPr>
              <a:t>_____ </a:t>
            </a:r>
            <a:r>
              <a:rPr i="1" lang="en" sz="1200">
                <a:solidFill>
                  <a:srgbClr val="B7B7B7"/>
                </a:solidFill>
                <a:latin typeface="Open Sans"/>
                <a:ea typeface="Open Sans"/>
                <a:cs typeface="Open Sans"/>
                <a:sym typeface="Open Sans"/>
              </a:rPr>
              <a:t>images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maximum of 10 images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4	Thumbnail compositions</a:t>
            </a:r>
            <a:r>
              <a:rPr b="1" lang="en" sz="1200">
                <a:solidFill>
                  <a:srgbClr val="B7B7B7"/>
                </a:solidFill>
                <a:latin typeface="Open Sans"/>
                <a:ea typeface="Open Sans"/>
                <a:cs typeface="Open Sans"/>
                <a:sym typeface="Open Sans"/>
              </a:rPr>
              <a:t>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thumbnails </a:t>
            </a:r>
            <a:r>
              <a:rPr lang="en" sz="1200">
                <a:solidFill>
                  <a:srgbClr val="B7B7B7"/>
                </a:solidFill>
                <a:latin typeface="Open Sans"/>
                <a:ea typeface="Open Sans"/>
                <a:cs typeface="Open Sans"/>
                <a:sym typeface="Open Sans"/>
              </a:rPr>
              <a:t>x 5% 				= _____%		</a:t>
            </a:r>
            <a:r>
              <a:rPr i="1" lang="en" sz="1200">
                <a:solidFill>
                  <a:srgbClr val="B7B7B7"/>
                </a:solidFill>
                <a:latin typeface="Open Sans"/>
                <a:ea typeface="Open Sans"/>
                <a:cs typeface="Open Sans"/>
                <a:sym typeface="Open Sans"/>
              </a:rPr>
              <a:t>max of 10 thumbnails</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5	Rough copy</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lang="en" sz="1200">
                <a:solidFill>
                  <a:srgbClr val="B7B7B7"/>
                </a:solidFill>
                <a:latin typeface="Open Sans"/>
                <a:ea typeface="Open Sans"/>
                <a:cs typeface="Open Sans"/>
                <a:sym typeface="Open Sans"/>
              </a:rPr>
              <a:t>	_____ </a:t>
            </a:r>
            <a:r>
              <a:rPr i="1" lang="en" sz="1200">
                <a:solidFill>
                  <a:srgbClr val="B7B7B7"/>
                </a:solidFill>
                <a:latin typeface="Open Sans"/>
                <a:ea typeface="Open Sans"/>
                <a:cs typeface="Open Sans"/>
                <a:sym typeface="Open Sans"/>
              </a:rPr>
              <a:t>drawing </a:t>
            </a:r>
            <a:r>
              <a:rPr lang="en" sz="1200">
                <a:solidFill>
                  <a:srgbClr val="B7B7B7"/>
                </a:solidFill>
                <a:latin typeface="Open Sans"/>
                <a:ea typeface="Open Sans"/>
                <a:cs typeface="Open Sans"/>
                <a:sym typeface="Open Sans"/>
              </a:rPr>
              <a:t>x 25%				= _____%		</a:t>
            </a:r>
            <a:r>
              <a:rPr i="1" lang="en" sz="1200">
                <a:solidFill>
                  <a:srgbClr val="B7B7B7"/>
                </a:solidFill>
                <a:latin typeface="Open Sans"/>
                <a:ea typeface="Open Sans"/>
                <a:cs typeface="Open Sans"/>
                <a:sym typeface="Open Sans"/>
              </a:rPr>
              <a:t>great quality or better</a:t>
            </a:r>
            <a:endParaRPr i="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rPr b="1" lang="en" sz="1800">
                <a:solidFill>
                  <a:srgbClr val="FFFFFF"/>
                </a:solidFill>
                <a:latin typeface="Open Sans"/>
                <a:ea typeface="Open Sans"/>
                <a:cs typeface="Open Sans"/>
                <a:sym typeface="Open Sans"/>
              </a:rPr>
              <a:t>Total	=  _____%</a:t>
            </a:r>
            <a:endParaRPr b="1" sz="1200">
              <a:solidFill>
                <a:srgbClr val="FFFFFF"/>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457200" lvl="0" marL="0" rtl="0" algn="l">
              <a:lnSpc>
                <a:spcPct val="115000"/>
              </a:lnSpc>
              <a:spcBef>
                <a:spcPts val="0"/>
              </a:spcBef>
              <a:spcAft>
                <a:spcPts val="0"/>
              </a:spcAft>
              <a:buNone/>
            </a:pPr>
            <a:r>
              <a:t/>
            </a:r>
            <a:endParaRPr b="1" sz="1200">
              <a:solidFill>
                <a:srgbClr val="B7B7B7"/>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1200">
                <a:solidFill>
                  <a:srgbClr val="FFFFFF"/>
                </a:solidFill>
                <a:latin typeface="Open Sans"/>
                <a:ea typeface="Open Sans"/>
                <a:cs typeface="Open Sans"/>
                <a:sym typeface="Open Sans"/>
              </a:rPr>
              <a:t>NOTE: </a:t>
            </a:r>
            <a:r>
              <a:rPr lang="en" sz="1200">
                <a:solidFill>
                  <a:srgbClr val="B7B7B7"/>
                </a:solidFill>
                <a:latin typeface="Open Sans"/>
                <a:ea typeface="Open Sans"/>
                <a:cs typeface="Open Sans"/>
                <a:sym typeface="Open Sans"/>
              </a:rPr>
              <a:t>If you simply copy a picture from the internet, your mark drops to </a:t>
            </a:r>
            <a:r>
              <a:rPr b="1" lang="en" sz="1200">
                <a:solidFill>
                  <a:srgbClr val="FFFFFF"/>
                </a:solidFill>
                <a:latin typeface="Open Sans"/>
                <a:ea typeface="Open Sans"/>
                <a:cs typeface="Open Sans"/>
                <a:sym typeface="Open Sans"/>
              </a:rPr>
              <a:t>25%</a:t>
            </a:r>
            <a:r>
              <a:rPr lang="en" sz="1200">
                <a:solidFill>
                  <a:srgbClr val="B7B7B7"/>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a:p>
            <a:pPr indent="0" lvl="0" marL="0" rtl="0" algn="l">
              <a:spcBef>
                <a:spcPts val="0"/>
              </a:spcBef>
              <a:spcAft>
                <a:spcPts val="0"/>
              </a:spcAft>
              <a:buNone/>
            </a:pPr>
            <a:r>
              <a:t/>
            </a:r>
            <a:endParaRPr>
              <a:solidFill>
                <a:srgbClr val="B7B7B7"/>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3"/>
          <p:cNvSpPr txBox="1"/>
          <p:nvPr/>
        </p:nvSpPr>
        <p:spPr>
          <a:xfrm>
            <a:off x="-75" y="6170275"/>
            <a:ext cx="72636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Alex Colville </a:t>
            </a:r>
            <a:r>
              <a:rPr i="1" lang="en" sz="2400">
                <a:solidFill>
                  <a:srgbClr val="CCCCCC"/>
                </a:solidFill>
                <a:latin typeface="Cabin"/>
                <a:ea typeface="Cabin"/>
                <a:cs typeface="Cabin"/>
                <a:sym typeface="Cabin"/>
              </a:rPr>
              <a:t>(</a:t>
            </a:r>
            <a:r>
              <a:rPr lang="en" sz="2400">
                <a:solidFill>
                  <a:srgbClr val="B7B7B7"/>
                </a:solidFill>
                <a:latin typeface="Cabin"/>
                <a:ea typeface="Cabin"/>
                <a:cs typeface="Cabin"/>
                <a:sym typeface="Cabin"/>
              </a:rPr>
              <a:t>Wolfville NS</a:t>
            </a:r>
            <a:r>
              <a:rPr i="1" lang="en" sz="2400">
                <a:solidFill>
                  <a:srgbClr val="CCCCCC"/>
                </a:solidFill>
                <a:latin typeface="Cabin"/>
                <a:ea typeface="Cabin"/>
                <a:cs typeface="Cabin"/>
                <a:sym typeface="Cabin"/>
              </a:rPr>
              <a:t>)</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Main Street</a:t>
            </a:r>
            <a:r>
              <a:rPr lang="en" sz="2400">
                <a:solidFill>
                  <a:srgbClr val="B7B7B7"/>
                </a:solidFill>
                <a:latin typeface="Cabin"/>
                <a:ea typeface="Cabin"/>
                <a:cs typeface="Cabin"/>
                <a:sym typeface="Cabin"/>
              </a:rPr>
              <a:t>, 1979.</a:t>
            </a:r>
            <a:endParaRPr b="1" sz="2400">
              <a:solidFill>
                <a:srgbClr val="FFFFFF"/>
              </a:solidFill>
              <a:latin typeface="Cabin"/>
              <a:ea typeface="Cabin"/>
              <a:cs typeface="Cabin"/>
              <a:sym typeface="Cabin"/>
            </a:endParaRPr>
          </a:p>
        </p:txBody>
      </p:sp>
      <p:pic>
        <p:nvPicPr>
          <p:cNvPr id="225" name="Google Shape;225;p43"/>
          <p:cNvPicPr preferRelativeResize="0"/>
          <p:nvPr/>
        </p:nvPicPr>
        <p:blipFill>
          <a:blip r:embed="rId3">
            <a:alphaModFix/>
          </a:blip>
          <a:stretch>
            <a:fillRect/>
          </a:stretch>
        </p:blipFill>
        <p:spPr>
          <a:xfrm>
            <a:off x="267088" y="0"/>
            <a:ext cx="8609687" cy="6170275"/>
          </a:xfrm>
          <a:prstGeom prst="rect">
            <a:avLst/>
          </a:prstGeom>
          <a:noFill/>
          <a:ln>
            <a:noFill/>
          </a:ln>
        </p:spPr>
      </p:pic>
      <p:pic>
        <p:nvPicPr>
          <p:cNvPr id="226" name="Google Shape;226;p43"/>
          <p:cNvPicPr preferRelativeResize="0"/>
          <p:nvPr/>
        </p:nvPicPr>
        <p:blipFill>
          <a:blip r:embed="rId4">
            <a:alphaModFix/>
          </a:blip>
          <a:stretch>
            <a:fillRect/>
          </a:stretch>
        </p:blipFill>
        <p:spPr>
          <a:xfrm>
            <a:off x="7315125" y="5029200"/>
            <a:ext cx="1828800" cy="18288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descr="All text" id="591" name="Google Shape;591;p97"/>
          <p:cNvSpPr txBox="1"/>
          <p:nvPr/>
        </p:nvSpPr>
        <p:spPr>
          <a:xfrm>
            <a:off x="311700" y="0"/>
            <a:ext cx="4260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FFFF"/>
                </a:solidFill>
                <a:latin typeface="Oswald"/>
                <a:ea typeface="Oswald"/>
                <a:cs typeface="Oswald"/>
                <a:sym typeface="Oswald"/>
              </a:rPr>
              <a:t>So what should I be doing today?</a:t>
            </a:r>
            <a:br>
              <a:rPr lang="en" sz="2400">
                <a:solidFill>
                  <a:srgbClr val="FFFFFF"/>
                </a:solidFill>
                <a:latin typeface="Oswald"/>
                <a:ea typeface="Oswald"/>
                <a:cs typeface="Oswald"/>
                <a:sym typeface="Oswald"/>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b="1" lang="en" sz="2100">
                <a:solidFill>
                  <a:srgbClr val="FFFFFF"/>
                </a:solidFill>
                <a:latin typeface="Average"/>
                <a:ea typeface="Average"/>
                <a:cs typeface="Average"/>
                <a:sym typeface="Average"/>
              </a:rPr>
              <a:t>Stop your painting skill builders.</a:t>
            </a:r>
            <a:r>
              <a:rPr lang="en" sz="2100">
                <a:solidFill>
                  <a:srgbClr val="CACACA"/>
                </a:solidFill>
                <a:latin typeface="Average"/>
                <a:ea typeface="Average"/>
                <a:cs typeface="Average"/>
                <a:sym typeface="Average"/>
              </a:rPr>
              <a:t> </a:t>
            </a:r>
            <a:br>
              <a:rPr lang="en" sz="2100">
                <a:solidFill>
                  <a:srgbClr val="CACACA"/>
                </a:solidFill>
                <a:latin typeface="Average"/>
                <a:ea typeface="Average"/>
                <a:cs typeface="Average"/>
                <a:sym typeface="Average"/>
              </a:rPr>
            </a:br>
            <a:br>
              <a:rPr lang="en" sz="2100">
                <a:solidFill>
                  <a:srgbClr val="CACACA"/>
                </a:solidFill>
                <a:latin typeface="Average"/>
                <a:ea typeface="Average"/>
                <a:cs typeface="Average"/>
                <a:sym typeface="Average"/>
              </a:rPr>
            </a:br>
            <a:r>
              <a:rPr lang="en" sz="2100">
                <a:solidFill>
                  <a:srgbClr val="CACACA"/>
                </a:solidFill>
                <a:latin typeface="Average"/>
                <a:ea typeface="Average"/>
                <a:cs typeface="Average"/>
                <a:sym typeface="Average"/>
              </a:rPr>
              <a:t>As part of your idea development for your painting, you will be able to practice painting specific things related to your artwork. </a:t>
            </a:r>
            <a:r>
              <a:rPr b="1" lang="en" sz="2100">
                <a:solidFill>
                  <a:srgbClr val="FFFFFF"/>
                </a:solidFill>
                <a:latin typeface="Average"/>
                <a:ea typeface="Average"/>
                <a:cs typeface="Average"/>
                <a:sym typeface="Average"/>
              </a:rPr>
              <a:t>This is more useful.</a:t>
            </a:r>
            <a:r>
              <a:rPr lang="en" sz="2100">
                <a:solidFill>
                  <a:srgbClr val="CACACA"/>
                </a:solidFill>
                <a:latin typeface="Average"/>
                <a:ea typeface="Average"/>
                <a:cs typeface="Average"/>
                <a:sym typeface="Average"/>
              </a:rPr>
              <a:t> </a:t>
            </a:r>
            <a:br>
              <a:rPr lang="en" sz="2100">
                <a:solidFill>
                  <a:srgbClr val="CACACA"/>
                </a:solidFill>
                <a:latin typeface="Average"/>
                <a:ea typeface="Average"/>
                <a:cs typeface="Average"/>
                <a:sym typeface="Average"/>
              </a:rPr>
            </a:br>
            <a:endParaRPr sz="2100">
              <a:solidFill>
                <a:srgbClr val="CACACA"/>
              </a:solidFill>
              <a:latin typeface="Average"/>
              <a:ea typeface="Average"/>
              <a:cs typeface="Average"/>
              <a:sym typeface="Average"/>
            </a:endParaRPr>
          </a:p>
          <a:p>
            <a:pPr indent="-361950" lvl="0" marL="457200" rtl="0" algn="l">
              <a:lnSpc>
                <a:spcPct val="115000"/>
              </a:lnSpc>
              <a:spcBef>
                <a:spcPts val="0"/>
              </a:spcBef>
              <a:spcAft>
                <a:spcPts val="0"/>
              </a:spcAft>
              <a:buClr>
                <a:srgbClr val="CACACA"/>
              </a:buClr>
              <a:buSzPts val="2100"/>
              <a:buFont typeface="Average"/>
              <a:buAutoNum type="arabicPeriod"/>
            </a:pPr>
            <a:r>
              <a:rPr lang="en" sz="2100">
                <a:solidFill>
                  <a:srgbClr val="CACACA"/>
                </a:solidFill>
                <a:latin typeface="Average"/>
                <a:ea typeface="Average"/>
                <a:cs typeface="Average"/>
                <a:sym typeface="Average"/>
              </a:rPr>
              <a:t>Continue </a:t>
            </a:r>
            <a:r>
              <a:rPr b="1" lang="en" sz="2100">
                <a:solidFill>
                  <a:srgbClr val="FFFFFF"/>
                </a:solidFill>
                <a:latin typeface="Average"/>
                <a:ea typeface="Average"/>
                <a:cs typeface="Average"/>
                <a:sym typeface="Average"/>
              </a:rPr>
              <a:t>developing</a:t>
            </a:r>
            <a:r>
              <a:rPr lang="en" sz="2100">
                <a:solidFill>
                  <a:srgbClr val="CACACA"/>
                </a:solidFill>
                <a:latin typeface="Average"/>
                <a:ea typeface="Average"/>
                <a:cs typeface="Average"/>
                <a:sym typeface="Average"/>
              </a:rPr>
              <a:t> your idea for your </a:t>
            </a:r>
            <a:r>
              <a:rPr b="1" lang="en" sz="2100">
                <a:solidFill>
                  <a:srgbClr val="FFFFFF"/>
                </a:solidFill>
                <a:latin typeface="Average"/>
                <a:ea typeface="Average"/>
                <a:cs typeface="Average"/>
                <a:sym typeface="Average"/>
              </a:rPr>
              <a:t>painting. </a:t>
            </a:r>
            <a:r>
              <a:rPr lang="en" sz="2100">
                <a:solidFill>
                  <a:srgbClr val="CACACA"/>
                </a:solidFill>
                <a:latin typeface="Average"/>
                <a:ea typeface="Average"/>
                <a:cs typeface="Average"/>
                <a:sym typeface="Average"/>
              </a:rPr>
              <a:t>Continue generating a </a:t>
            </a:r>
            <a:r>
              <a:rPr b="1" lang="en" sz="2100">
                <a:solidFill>
                  <a:srgbClr val="FFFFFF"/>
                </a:solidFill>
                <a:latin typeface="Average"/>
                <a:ea typeface="Average"/>
                <a:cs typeface="Average"/>
                <a:sym typeface="Average"/>
              </a:rPr>
              <a:t>lot of ideas</a:t>
            </a:r>
            <a:r>
              <a:rPr lang="en" sz="2100">
                <a:solidFill>
                  <a:srgbClr val="CACACA"/>
                </a:solidFill>
                <a:latin typeface="Average"/>
                <a:ea typeface="Average"/>
                <a:cs typeface="Average"/>
                <a:sym typeface="Average"/>
              </a:rPr>
              <a:t>, </a:t>
            </a:r>
            <a:r>
              <a:rPr b="1" lang="en" sz="2100">
                <a:solidFill>
                  <a:srgbClr val="FFFFFF"/>
                </a:solidFill>
                <a:latin typeface="Average"/>
                <a:ea typeface="Average"/>
                <a:cs typeface="Average"/>
                <a:sym typeface="Average"/>
              </a:rPr>
              <a:t>combine the best</a:t>
            </a:r>
            <a:r>
              <a:rPr lang="en" sz="2100">
                <a:solidFill>
                  <a:srgbClr val="CACACA"/>
                </a:solidFill>
                <a:latin typeface="Average"/>
                <a:ea typeface="Average"/>
                <a:cs typeface="Average"/>
                <a:sym typeface="Average"/>
              </a:rPr>
              <a:t>, and get </a:t>
            </a:r>
            <a:r>
              <a:rPr b="1" lang="en" sz="2100">
                <a:solidFill>
                  <a:srgbClr val="FFFFFF"/>
                </a:solidFill>
                <a:latin typeface="Average"/>
                <a:ea typeface="Average"/>
                <a:cs typeface="Average"/>
                <a:sym typeface="Average"/>
              </a:rPr>
              <a:t>reference photos</a:t>
            </a:r>
            <a:r>
              <a:rPr lang="en" sz="2100">
                <a:solidFill>
                  <a:srgbClr val="CACACA"/>
                </a:solidFill>
                <a:latin typeface="Average"/>
                <a:ea typeface="Average"/>
                <a:cs typeface="Average"/>
                <a:sym typeface="Average"/>
              </a:rPr>
              <a:t>.</a:t>
            </a:r>
            <a:endParaRPr sz="2100">
              <a:solidFill>
                <a:srgbClr val="CACACA"/>
              </a:solidFill>
              <a:latin typeface="Average"/>
              <a:ea typeface="Average"/>
              <a:cs typeface="Average"/>
              <a:sym typeface="Average"/>
            </a:endParaRPr>
          </a:p>
        </p:txBody>
      </p:sp>
      <p:pic>
        <p:nvPicPr>
          <p:cNvPr id="592" name="Google Shape;592;p97"/>
          <p:cNvPicPr preferRelativeResize="0"/>
          <p:nvPr/>
        </p:nvPicPr>
        <p:blipFill>
          <a:blip r:embed="rId3">
            <a:alphaModFix/>
          </a:blip>
          <a:stretch>
            <a:fillRect/>
          </a:stretch>
        </p:blipFill>
        <p:spPr>
          <a:xfrm>
            <a:off x="4686300" y="515125"/>
            <a:ext cx="4457700" cy="5770268"/>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6" name="Shape 596"/>
        <p:cNvGrpSpPr/>
        <p:nvPr/>
      </p:nvGrpSpPr>
      <p:grpSpPr>
        <a:xfrm>
          <a:off x="0" y="0"/>
          <a:ext cx="0" cy="0"/>
          <a:chOff x="0" y="0"/>
          <a:chExt cx="0" cy="0"/>
        </a:xfrm>
      </p:grpSpPr>
      <p:pic>
        <p:nvPicPr>
          <p:cNvPr id="597" name="Google Shape;597;p98"/>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descr="Title" id="602" name="Google Shape;602;p99"/>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603" name="Google Shape;603;p99"/>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604" name="Google Shape;604;p99"/>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8" name="Shape 608"/>
        <p:cNvGrpSpPr/>
        <p:nvPr/>
      </p:nvGrpSpPr>
      <p:grpSpPr>
        <a:xfrm>
          <a:off x="0" y="0"/>
          <a:ext cx="0" cy="0"/>
          <a:chOff x="0" y="0"/>
          <a:chExt cx="0" cy="0"/>
        </a:xfrm>
      </p:grpSpPr>
      <p:pic>
        <p:nvPicPr>
          <p:cNvPr id="609" name="Google Shape;609;p100"/>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610" name="Google Shape;610;p100"/>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descr="Translations" id="615" name="Google Shape;615;p101"/>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616" name="Google Shape;616;p101"/>
          <p:cNvGrpSpPr/>
          <p:nvPr/>
        </p:nvGrpSpPr>
        <p:grpSpPr>
          <a:xfrm>
            <a:off x="-12" y="0"/>
            <a:ext cx="4173913" cy="6857999"/>
            <a:chOff x="-12" y="0"/>
            <a:chExt cx="4173913" cy="6857999"/>
          </a:xfrm>
        </p:grpSpPr>
        <p:pic>
          <p:nvPicPr>
            <p:cNvPr id="617" name="Google Shape;617;p101"/>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618" name="Google Shape;618;p101"/>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descr="All text" id="623" name="Google Shape;623;p102"/>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4"/>
          <p:cNvSpPr txBox="1"/>
          <p:nvPr/>
        </p:nvSpPr>
        <p:spPr>
          <a:xfrm>
            <a:off x="7206100" y="41525"/>
            <a:ext cx="1938000" cy="6816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Crystal Behn</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Beaded Poppies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id="232" name="Google Shape;232;p44"/>
          <p:cNvPicPr preferRelativeResize="0"/>
          <p:nvPr/>
        </p:nvPicPr>
        <p:blipFill>
          <a:blip r:embed="rId3">
            <a:alphaModFix/>
          </a:blip>
          <a:stretch>
            <a:fillRect/>
          </a:stretch>
        </p:blipFill>
        <p:spPr>
          <a:xfrm>
            <a:off x="0" y="0"/>
            <a:ext cx="7206104"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40" name="Shape 240"/>
        <p:cNvGrpSpPr/>
        <p:nvPr/>
      </p:nvGrpSpPr>
      <p:grpSpPr>
        <a:xfrm>
          <a:off x="0" y="0"/>
          <a:ext cx="0" cy="0"/>
          <a:chOff x="0" y="0"/>
          <a:chExt cx="0" cy="0"/>
        </a:xfrm>
      </p:grpSpPr>
      <p:sp>
        <p:nvSpPr>
          <p:cNvPr id="241" name="Google Shape;241;p46"/>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242" name="Google Shape;242;p46"/>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